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 క్రైస్తవ నీ వాస్తవాలు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Kraisthava Nee Vaasthavaalu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 క్రైస్తవ నీ వాస్తవాలు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Kraisthava Nee Vaasthavaalu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తెలిసే ఒక రోజు నీకుందని తెలుసా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Thelise Oka Roju Neekundani Thelusaa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దైవ త్రాసులో తూయగా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Daiva Thraasulo Thooyagaa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తేలికై పోదువా    ||ఓ క్రైస్తవ||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Thelikai Poduvaa    ||O Kraisthava||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ఈ లోక అర్హతలెన్నున్నా కాని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Ee Loka Arhathalennunnaa Kaani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నీకున్న సంపద మిన్నైన కాని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Neekunna Sampada Minnaina Kaani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లోక త్రాసులో సరితూగినా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Loka Thraasulo Sarithooginaa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సరితూగ గలవా ప్రభు త్రాసులో.. ఆ తీర్పులో    ||ఓ క్రైస్తవ||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Sarithooga Galavaa Prabhu Thraasulo.. Aa Theerpulo    ||O Kraisthava||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యేసంకితం కాని ఏ జీవితమైనా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Yesankitham Kaani Ye Jeevithamainaa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ఎంతెంతగా ఏడ్చి రోదించినా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Enthenthagaa Edchi Rodinchinaa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కాలేదు దేవుని ప్రేమకు పాత్రం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Kaaledu Devuni Premaku Paathram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మించెను సమయం లేదిక ప్రాప్తం.. ఆ తీర్పులో    ||ఓ క్రైస్తవ||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Minchenu Samayam Ledika Praaptham.. Aa Theerpulo    ||O Kraisthava||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2026-10-12T19:24:43Z</dcterms:created>
  <dcterms:modified xsi:type="dcterms:W3CDTF">2026-10-12T19:24:43Z</dcterms:modified>
</cp:coreProperties>
</file>