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నా ఊపిరి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Naa Oopiri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విశ్వాసమే నాదు సూత్రం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ప్రార్ధనే నాకు విజయం (2)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Vishwaasame Naadu Soothram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Praardhane Naaku Vijayam (2)     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నా ఊపిరి – యేసే నా కాపరి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సేవే నాకు భాగ్యం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Naa Oopiri – Yese Naa Kaapari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Seve Naaku Bhaagyam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సన్నిధే నాకు శరణం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ఆరాధన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Sannidhe Naaku Sharanam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Aaraadhana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ఆరాధన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Aaraadhana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పాపపు ఊబి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పైకెత్తిన నా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Paapapu Oobhi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Paiketthina Naa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బ్రతుకునకు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వెలుగైన నా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Brathukunaku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Velugaina Naa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ఆత్మయే నాకాదరణ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జీవం నా నిరీక్షణ (2)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Aathmaye Naakaadarana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Jeevam Naa Nireekshana (2)     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పక్షి రాజు యవ్వనం వలె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బలపరచిన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Pakshi Raaju Yavvanam Vale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Balaparachina Devaa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దర్శనము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కనపరచిన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Darshanamu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Kanaparachina Prabhuvaa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2026-02-25T09:19:22Z</dcterms:created>
  <dcterms:modified xsi:type="dcterms:W3CDTF">2026-02-25T09:19:22Z</dcterms:modified>
</cp:coreProperties>
</file>