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కాచితివి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Kaachithivi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ప్రభువా… కాచితివి ఇంత కాలం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కాచితివి ఇంత కాలం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Prabhuvaa… Kaachithivi Intha Kaalam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Kaachithivi Intha Kaalam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చావైన బ్రతుకైన నీ కొరకే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సాక్షిగా నే జీవింతునయ్యా  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Chaavaina Brathukaina Nee Korake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Saakshigaa Ne Jeevinthunayyaa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కోరి వలచావు నా బ్రతుకు మలిచావయ్యా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ఛాయలు అన్నిటిని విరిచావయ్యా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Kori Valachaavu Naa Brathuku Malichaavayyaa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Chaayalu Annitini Virichaavayyaa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వలచావులే – మరి పిలిచావులే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అరచేతులలో నను చెక్కు కున్నావులే (2)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Valachaavule – Mari Pilichaavule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Arachethulalo Nanu Chekkukunnaavule (2)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నిలువెల్ల ఘోరపు విషమేనయ్యా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 మనిషిగ పుట్టిన సర్పాన్నయ్యా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Niluvella Ghorapu Vishamenayyaa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 Manishiga Puttina Sarpaannayyaa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కడిగావులే – విషము విరచావులే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మనిషిగా ఇలలోన నిలిపావులే (2)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Kadigaavule – Vishamu Virachaavule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Manishigaa Ilalona Nilipaavule (2) 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బాధలను బాపితివి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కన్నీరు తుడిచితివి నీవేనయ్యా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Baadhalanu Baapithivi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Kanneeru Thidichithivi Neevenayyaa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దీవించితివి – నన్ను పోషించితివి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కౌగిలిలో నను చేర్చుకున్నావులే (2)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Deevinchithivi – Nannu Poshinchithivi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Kougililo Nanu Cherchukunnaavule (2)        ||Prabhuvaa||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2026-02-25T09:35:55Z</dcterms:created>
  <dcterms:modified xsi:type="dcterms:W3CDTF">2026-02-25T09:35:55Z</dcterms:modified>
</cp:coreProperties>
</file>