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36 (Thy Mercy, O Lord)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mercy, O LORD [echo],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in the heavens;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faithfulness [echo]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Reaches unto the clouds.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righteousness [echo]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like the great mountains;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judgments O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great and deep.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excellent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lovingkindness, O God!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Therefore men shall put their trust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shade of Thy wings.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shalt make them to drink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river of pleasures.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with Thee O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the fountain of life.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with Thee O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the fountain of life.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mercy, O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in the heavens;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faithfulness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Reaches unto the clouds.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righteousness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like the great mountains;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judgments O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great and deep.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excellent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lovingkindness, O God!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Therefore men shall put their trust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shade of Thy wings.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shalt make them to drink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river of pleasures.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with Thee O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the fountain of life.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2026-08-24T07:35:58Z</dcterms:created>
  <dcterms:modified xsi:type="dcterms:W3CDTF">2026-08-24T07:35:58Z</dcterms:modified>
</cp:coreProperties>
</file>