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Giveth More Grace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Fear not that thy need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exceed His provision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ever yearns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resources to share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 hard on the arm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Everlasting, availing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Father both thee 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load shall upbear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has no limit;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grace has no measure.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pow'r has no boundary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Known unto men.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out of His infinite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Riches in Jesus,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giveth, and giveth,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giveth again!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have exhausted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store of endurance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our strength has failed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Ere the day is half done,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giveth more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burdens grow greater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reach the end of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hoarded resources;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Father's full giving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only begun.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has no limit;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grace has no measure.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pow'r has no boundary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Known unto men.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out of His infinite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Riches in Jesus,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giveth, and giveth,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giveth again!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sendeth more strength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labors increase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added affliction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addeth His mercy;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multiplied trials,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multiplied peace.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has no limit;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grace has no measure.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pow'r has no boundary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Known unto men.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out of His infinite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Riches in Jesus,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giveth, and giveth,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giveth again!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2026-08-24T07:33:56Z</dcterms:created>
  <dcterms:modified xsi:type="dcterms:W3CDTF">2026-08-24T07:33:56Z</dcterms:modified>
</cp:coreProperties>
</file>