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అధ్బుతమైన కృప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Adbhuthamaina Krupa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కృప… కృప… కృప…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కృప, నీ కృప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Krupa.. Krupa.. Krupa..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Nee Krupa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కృప… కృప… కృప…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అధ్బుతమైన కృప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Krupa.. Krupa.. Krupa..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Adbhuthamaina Krupa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మధురమైన స్వరం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వంటి పాపిని ప్రేమించెను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Madhuramaina Swaram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Vanti Paapini Preminchenu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వంటి నీచుని రక్షించెను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– కృప – కృప – కృప (2)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Vanti Neechuni Rakshinchenu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– Krupa – Krupa – Krupa (2)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హృదయమునకు భయమును నేర్పినది కృపయే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కలవరములను తొలగించినది కృపయే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Hrudayamunaku Bhayamunu Nerpinadi Krupaye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Kalavaramulanu Tholaginchinadi Krupaye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కృప… కృప… కృప…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కృప, నీ కృప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Krupa.. Krupa.. Krupa..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Nee Krupa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విశ్వసించిన నాటి నుండి కాపాడినది కృపయే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నిస్సహాయ స్థితిలో బలపరచినది కృపయే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Vishwasinchina Naati Nundi Kaapaadinadi Krupaye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Nissahaaya Sthithilo Balaparachinadi Krupaye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కృప… కృప… కృప…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కృప, నీ కృప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Krupa.. Krupa.. Krupa..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Nee Krupa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 ఏర్పాటుకై పిలిచినది కృపయే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ఉన్నతమైన పరిచర్య నిచ్చినది కృపయే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 Aerpaatukai Pilichinadi Krupaye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Unnathamaina Paricharya Nichchinadi Krupaye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2026-02-25T09:16:18Z</dcterms:created>
  <dcterms:modified xsi:type="dcterms:W3CDTF">2026-02-25T09:16:18Z</dcterms:modified>
</cp:coreProperties>
</file>