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జీవించాలని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Jeevinchaalani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వైపు చూడగానే వెలుగు కలిగె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నామమే నాకు మార్గమాయెను (2)             ||యేసూ||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Vaipu Choodagaane Velugu Kalige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Naamame Naaku Maargamaayenu (2) 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జీవించాలని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బ్రతకాలని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Jeevinchaalani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Brathakaalani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యుగయుగాల నీతోనే ఉండాలని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తుది శ్వాస వరకు నీలోనే నా గమ్యం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Yugayugaalu Neethone Undaalani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Thudi Shwaasa Varaku Neelone Naa Gamyam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నువ్వే కావాలి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యేసూ నీతో ఉండాలి (2)            ||నీలో||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Nuvve Kaavaali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Neetho Undaali (2)        ||Neelo||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మిగిలింది నాకు నిత్య శోకము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నా జీవిత యాత్రలో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Migilindi Naaku Nithya Shokamu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Naa Jeevitha Yaathralo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కన్నీళ్లే నాకు అన్న పానములై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భుజియించుచుంటిని నిత్యము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Kanneelle Naaku Anna Paanamulai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Bhujiyinchuchuntini Nithyamu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నాకు ప్రత్యక్షము అయిన వెంటనే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దుఃఖ దినములన్ని సమాప్తమాయెను (2)             ||యేసూ||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Naaku Prathyakshamu Aina Ventane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Dukha Dinamulanni Samaapthamaayenu (2) 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కటిక చీకటే నాకు స్నేహమాయెను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అంధకారమే నాలో నాట్యమాడెను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Katika Cheekate Naaku Snehamaayenu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Andhakaarame Naalo Naatyamaadenu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 వైపు చూసినా వెలుగు కాన రాలేదు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మార్గమే తెలియక మతి చెలించెను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 Vaipu Choosinaa Velugu Kaana Raaledu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Maargame Theliyaka Mathi Chelinchenu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2026-02-25T09:29:05Z</dcterms:created>
  <dcterms:modified xsi:type="dcterms:W3CDTF">2026-02-25T09:29:05Z</dcterms:modified>
</cp:coreProperties>
</file>