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సుచరిత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Sucharitha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భాస్మరుండౌ నా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Bhaasmarundau Naa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దుషులు ననుం గని - దూషణ నుడువులు - దగ్ధము లనక - దూరిన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ఇష్టుండు వడసిన యిడుమలు దలంచి = యించుక పగ మది - నెంచను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Dushulu Nanun Gani - Dooshana Nuduvulu - Dagdhamu Lanaka - Doorina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Ishtundu Vadasina Yidumalu Dalanchi = Yinchuka Paga Madi - Nenchanu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సుచరిత - మెంత పొనరినది - యెవ్వరు విని యెద - రీ జగతిన్‌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భాసుర నయ మను - బంధము గలిగిన - భక్తుల కిది సౌ - భాగ్యముగా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Sucharitha - Mentha Ponarinadi - Yevvaru Vini Yeda - Ree Jagathin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Bhaasura Naya Manu - Bandhamu Galigina - Bhakthula Kidi Sau - Bhaagyamugaa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దాసుల మొజులను - దప్పక వినుచును - ధైర్యము నొస€ాడి - దాత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సుమి = దోసముల గమి - డ్రోయ బలముగల - దొడ్డ దొరకు నుతి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Daasula Mojulanu - Dappaka Vinuchunu - Dhairyamu Nosa€ాDi - Daatha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Sumi = Dosamula Gami - Droya Balamugala - Dodda Doraku Nuthi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దూతలచేన్‌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Doothalachen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 నరులం గని - పావనం బొనర్చను - భార మనని ఘన - బంధు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వుండు - ఆ పరమ జనకు - నాజ్ఞం బడసి నెరి యాఢ్యుండిడుమ - లొందె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 Narulan Gani - Paavanan Bonarchanu - Bhaara Manani Ghana - Bandhu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Vundu - Aa Parama Janaku - Naagnan Badasi Neri Yaadhyundiduma - Londe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నుయిలన్‌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Nuyilan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సిలువపై నిలచి - చేటు వడుచు మరి - చివరకు జనకుని - చిత్తమునన్‌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చెలువగ మనవిని - జేసెను నరులకు శిక్ష తొలంగుటకు - శ్రీకరుండౌ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Siluvapai Nilachi - Chetu Vaduchu Mari - Chivaraku Janakuni - Chiththamunan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Cheluvaga Manavini - Jesenu Narulaku Shiksha Tholanggutaku - Shreekarundau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 రహిత య - పార మహిమమున- పాత్రమ మరి కుడి - పార్వ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మునన్‌ = పాపులవిషయము - ప్రార్థన మొనర్చెడి - భావము గల హిత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Paapa Rahitha Ya - Paara Mahimamuna- Paathrama Mari Kudi - Paarva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Munan = Paapulavishayamu - Praarthana Monarchedi - Bhaavamu Gala Hitha -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2026-08-11T18:43:30Z</dcterms:created>
  <dcterms:modified xsi:type="dcterms:W3CDTF">2026-08-11T18:43:30Z</dcterms:modified>
</cp:coreProperties>
</file>