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సంతసంపు రెక్క - లెత్తి నాకమునందు - నెంత పైకి = వింతగ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జ్యోతుల - వితతి మించి నేన - త్యంత మెగసినను నీ - చెంత కేగును బాట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Santhasampu Rekka - Leththi Naakamunandu - Nentha Paiki = Vinthaga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Jyothula - Vithathi Minchi Nena - Thyantha Megasinanu Nee - Chentha Kegunu Baata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||ఓ 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||O Deva||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 నేను నీ - దాపున నుండెదన్‌ - నీ దాపున నుందెదన్‌ = నా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లేపు - నవి సిల్వ శ్రమలైనన్‌ - నీ దాపున నుండు - నీ సేవకుని పాట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 Nenu Nee - Daapuna Nundedan - Nee Daapuna Nundedan = Naa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Lepu - Navi Silva Shramalainan - Nee Daapuna Nundu - Nee Sevakuni Paata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||ఓ 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||O Deva||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బాటసారి లాగు - నేండు భానుండు గ్రుంకి - మేటి చీంకటి గ్రమ్మినన్‌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నేటి విశ్రాంతికిం - జోటు బండయైనన్‌ - మాటిమాటికిం గలలో సూటిగా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Baatasaari Laagu - Nendu Bhaanundu Grungki - Meti Cheengkati Gramminan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Neti Vishraanthikin - Jotu Bandayainan - Maatimaatikin Galalo Sootigaa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నినుందలంతు ||ఓ దేవ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Ninundalanthu ||O Deva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ఆకాశ మండల - మార్గంబు నెప్పుడు - నా కీవు చూపించుమా =నీ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కూర్మిచే నాకుం - జేకూరు నంతయు - లోకేశ్వరా దూత - లే కోరి ననుం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Aakaasha Mandala - Maargambu Neppudu - Naa Keevu Choopinchumaa =Nee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Koormiche Naakun - Jekooru Nanthayu - Lokeshvaraa Dootha - Le Kori Nanun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బిలువ ||ఓ 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Biluva ||O Deva||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నీకు స్తోత్రము చేసి యపుడు నా మదిలోని - ప్రాకటంబగు నెనరుతో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భీకరము లైన - శోకంబు లను రాళ్లన్‌ - నీకు నాలయంబు - నేంగట్టె 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Neeku Sthothramu Chesi Yapudu Naa Madiloni - Praakatambagu Nenarutho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Bheekaramu Laina - Shokambu Lanu Raallan - Neeku Naalayambu - Nenggatte Danu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గర్తా ||ఓ 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Garthaa ||O 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2026-08-11T18:44:15Z</dcterms:created>
  <dcterms:modified xsi:type="dcterms:W3CDTF">2026-08-11T18:44:15Z</dcterms:modified>
</cp:coreProperties>
</file>