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యేసు దేహములో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Yesu Dehamulo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యేసు దేహములో ఉబికే రక్తపు ఊట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ప్రవహించె ఏరులై కలుషంబులను కడుగా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Yesu Dehamulo Ubike Rakthapu Oota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Pravahinche Erulai Kalushambulanu Kadugaa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కొరడాల దెబ్బలచే – దేహము చారలై చీలగా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సుందరుండు వికారుడాయే – చూడనొల్లని వాడాయే      ||ప్రియ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Koradaala Debbalache – Dehamu Chaaralai Cheelagaa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Sundarundu Vikaarudaaye – Choodanollani Vaadaaye       ||Priya 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దుష్ట తలంపులకై – ముండ్ల కిరీటమా తలపై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నీచ నడతలకై – పాద హస్తములలో చీలలా      ||ప్రియ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Dushta Thalampulakai – Mundla Kireetamaa Thalapai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Neecha Nadathalakai – Paada Hasthamulalo Cheelalaa       ||Priya Yesu||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ముఖముపై గ్రుద్దిననూ – చెంపలపై కొట్టిననూ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బల్లెము ప్రక్కలో దింపినా – నీచునికి నిత్య జీవమా      ||ప్రియ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Mukhamupai Gruddinanu – Chempalapai Kottinanu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Ballemu Prakkalo Dimpinaa – Neechuniki Nithya Jeevamaa       ||Priya 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ఎంతటి ప్రేమ ప్రభు – ఏమని వర్ణింతు నిన్ను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సజీవ యాగముగా – నన్నే నీ-కర్పింతును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Enthati Prema Prabhu – Emani Varninthu Ninnu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Sajeeva Yaagamugaa – Nanne Nee-karpinthunu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2026-02-25T09:14:45Z</dcterms:created>
  <dcterms:modified xsi:type="dcterms:W3CDTF">2026-02-25T09:14:45Z</dcterms:modified>
</cp:coreProperties>
</file>