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స్థలములపై నెక్కించి చూపించు ప్రభు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Sthalamulapai Nekkinchi Choopinchu Prabhu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పక్షిరాజు తనదు - పిల్లల కాచెడు రీతి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 కర్త యెహోవా నిన్ను- కాచి రక్షించు సదా ఆ 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Pakshiraaju Thanadu - Pillala Kaachedu Reethi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 Kartha Yehovaa Ninnu- Kaachi Rakshinchu Sadaa Aa ...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సుందరమగు రాజున్ - నీ కనులతో చూచెదవు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అందమైన యా పరలోక రాజ్యము - ప్రబలుట చూచెదవు ఆ 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Sundaramagu Raajun - Nee Kanulatho Choochedavu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Andamaina Yaa Paraloka Raajyamu - Prabaluta Choochedavu Aa ...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స్థలములపై - నెక్కించి చూపించు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Sthalamulapai - Nekkinchi Choopinchu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ఎన్నతగిన మహారక్షణ శిఖరము - సుందర మొందు సదా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Ennathagina Mahaarakshana Shikharamu - Sundara Mondu Sadaa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మరణము మ్రింగబడె - ఘన విజయము ప్రాప్తమాయె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మరణపు ముల్లును విరచి జయంబును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Maranamu Mringgabade - Ghana Vijayamu Praapthamaaye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Maranapu Mullunu Virachi Jayambunu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అనుగ్రహించెన్ ఆ ...2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Anugrahinchen Aa ...2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ఎవరు మనస్సు ప్రభుపై - నిశ్చలముగ నిల్పెదరో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 శాంతి నొంది క్రీస్తుతో నిలిచి - సంతస మొందెదరు ఆ 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Evaru Manassu Prabhupai - Nishchalamuga Nilpedaro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 Shaanthi Nondi Kreesthutho Nilichi - Santhasa Mondedaru Aa ...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ఆశ్చర్యకరుడాయనే - ఆలోచన కర్తయును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నిశ్చయముగా బహు బుద్ధివివేకము - లిచ్చి నడుపు సదా ఆ 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Aashcharyakarudaayane - Aalochana Karthayunu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Nishchayamugaa Bahu Buddhivivekamu - Lichchi Nadupu Sadaa Aa ...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చంచల హృదయులును - ముష్కరులగు పాపులును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వంచనలేక వాక్యమునకు - తలవంచి విధేయులౌదురు ఆ 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Chanchala Hrudayulunu - Mushkarulagu Paapulunu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Vanchanaleka Vaakyamunaku - Thalavanchi Vidheyulauduru Aa ...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కుడికి తిరిగినను - మరి యెడమకు తిరిగినను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నడువుడి త్రోవయిదే యను శబ్దము - చెవులకు వినబడును ఆ 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Kudiki Thiriginanu - Mari Yedamaku Thiriginanu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Naduvudi Throvayide Yanu Shabdamu - Chevulaku Vinabadunu Aa ...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2026-08-11T18:39:31Z</dcterms:created>
  <dcterms:modified xsi:type="dcterms:W3CDTF">2026-08-11T18:39:31Z</dcterms:modified>
</cp:coreProperties>
</file>