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ప్రార్ధనా సుప్రార్ధనా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Praardhanaa Supraardhanaa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దివ్యమైన రెక్కలే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దుఃఖ భార మెల్లను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Divyamaina Rekkale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Dukha Bhaara Mellanu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దేవుడేసు చెంతకు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మోదంబు గొంచు బోవును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Devudesu Chenthaku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Modambu Gonchu Bovunu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శుభంబు లొందను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విధంబు జూప నీవెగా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Shubhambu Londanu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Vidhambu Joopa Neevegaa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ధైర్యమిచ్చుఁ ప్రార్ధనా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సుధా సుధార ప్రార్ధనా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Dhairyamichchu Praardhanaa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Sudhaa Sudhaara Praardhanaa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అరణ్యమైన భూమిలో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రమ్యమౌ పిస్గా నగం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Aranyamaina Bhoomilo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Ramyamou Pisgaa Nagam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 రంగుగాను నెక్కి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 గృహంబు జూతును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Rangugaanu Nekki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 Gruhambu Joothunu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శరీరమున్ విదల్చి 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బరంబు బోవు వేళలో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Shareeramun Vidalchi 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Barambu Bovu Velalo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కరంబు నిన్ను మెచ్చెదన్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పరేశు ధ్యాన ప్రార్ధనా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Karambu Ninnu Mechchedan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Pareshu Dhyaana Praardhanaa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ప్రార్ధనా సుప్రార్ధనా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ప్రాభావంబున్ మరతునా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Praardhanaa Supraardhanaa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Praabhaavambun Marathunaa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ప్రభువున్ ముఖా ముఖిన్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బ్రణుతింతు నీ ప్రభన్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Prabhuvun Mukhaa Mukhin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Branuthinthu Nee Prabhan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సు ప్రార్ధనా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ప్రేరణంబుచే గదా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Su Praardhanaa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Preranambuche Gadaa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ప్రేమధార గ్రోలుదు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 ప్రార్ధనా సుప్రార్ధనా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Premadhaara Groludu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Praardhanaa Supraardhanaa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పిశాచి నన్ను యుక్తితో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వశంబు చేయ జూచుచో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Pishaachi Nannu Yukthitho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Vashambu Cheya Joochucho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శాంతమైన దీప్తియే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శంక లెల్ల మానుపున్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Shaanthamaina Deepthiye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Shanka Lella Maanupun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 నేను మరతునా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శైలమున ప్రార్ధనా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 Nenu Marathunaa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Shailamuna Praardhanaa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శోక మెల్ల దీర్చెడు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విశేషమైన ప్రార్ధనా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Shoka Mella Deerchedu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Visheshamaina Praardhanaa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2026-02-25T09:09:38Z</dcterms:created>
  <dcterms:modified xsi:type="dcterms:W3CDTF">2026-02-25T09:09:38Z</dcterms:modified>
</cp:coreProperties>
</file>