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హోసన్నాస్తుతి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HosannaaSthuthi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హోసన్నా స్తుతి ఘనతా ప్రభుకే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Hosannaa Sthuthi Ghanathaa Prabhuke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సజీవ బలిజేసి శరీరముల్ - ప్రభుని సేవలో నీ పరుగును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నిస్వార్థముగా ప్రేమతో - ఆత్మ సత్యములతో ముగించుమా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Sajeeva Balijesi Shareeramul - Prabhuni Sevalo Nee Parugunu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Nisvaarthamugaa Prematho - Aathma Sathyamulatho Muginchumaa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విశ్వాస యోగ్యులుగా నిత్యం నిలిచి - ప్రభుని ప్రేమలో స్థిరులైయుండి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ఆశగల కన్నులతో వీక్షించుచు - ప్రభు రాక కొరకై కనిపెట్టుమా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Vishvaasa Yogyulugaa Nithyan Nilichi - Prabhuni Premalo Sthirulaiyundi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Aashagala Kannulatho Veekshinchuchu - Prabhu Raaka Korakai Kanipettumaa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పరిశుద్ధులారా మెలకువగా నుండి - ఎడతెగక ప్రార్థన చేయుడి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ప్రయత్నించుటలో వెనుదీయక - ఆత్మ ఆసక్తిన్ కలిగి యుండుడి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Parishuddhalaaraa Melakuvagaa Nundi - Edathegaka Praarthana Cheyudi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Prayathninchutalo Venudeeyaka - Aathma Aasakthin Kaligi Yundudi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వెనుకనున్న వాటిని మరచి - నూతన దర్శనము కలిగి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పరలోక బహుమానము పొందుటకై - గురిని చూచుచు పరుగెత్తుడి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Venukanunna Vaatini Marachi - Noothana Darshanamu Kaligi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Paraloka Bahumaanamu Pondutakai - Gurini Choochuchu Parugeththudi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2026-08-11T18:52:08Z</dcterms:created>
  <dcterms:modified xsi:type="dcterms:W3CDTF">2026-08-11T18:52:08Z</dcterms:modified>
</cp:coreProperties>
</file>