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నామమునే పాపికి రక్షణ సర్వజగము నందు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Naamamune Paapiki Rakshana Sarvajagamu Nandu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నామమునే పాపికి రక్షణ - సర్వజగము నందు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Naamamune Paapiki Rakshana - Sarvajagamu Nandu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క్రింద మానవులలో ఏ పేరున ముక్తి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Krinda Maanavulalo E Peruna Mukthi Ledu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ఈ జగతికే తెంచి రక్తము కార్చి - బలిగా నర్పించుకొనెన్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 రక్షింప సంతోషమివ్వ - సిలువలో బలి ఆయెన్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Ee Jagathike Thenchi Rakthamu Kaarchi - Baligaa Narpinchukonen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 Rakshimpa Santhoshamivva - Siluvalo Bali Aayen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పాపము నుండి శాపము నుండి - మనలను విడిపింప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దేవాది దేవుడు మానవ రూపము - దాల్చియిలకు వచ్చెన్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Paapamu Nundi Shaapamu Nundi - Manalanu Vidipimpa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Devaadi Devudu Maanava Roopamu - Daalchiyilaku Vachchen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పాపుల కొరకై రక్తము కార్చి - సిలువలో మరణించెన్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 జయించి సమాధిని గెలచి - విజయుండాయె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Paapula Korakai Rakthamu Kaarchi - Siluvalo Maraninchen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 Jayinchi Samaadhini Gelachi - Vijayundaaye Yese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పాపము ఉండదు - భయము ఉండదు యేసయ్య రాజ్యములో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ప్రభువే మనతో నుండునుగా - పరలోక రాజ్యములో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Paapamu Undadu - Bhayamu Undadu Yesayya Raajyamulo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Prabhuve Manatho Nundunugaa - Paraloka Raajyamulo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2026-08-11T18:49:38Z</dcterms:created>
  <dcterms:modified xsi:type="dcterms:W3CDTF">2026-08-11T18:49:38Z</dcterms:modified>
</cp:coreProperties>
</file>