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తోడుండగా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Thodundagaa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హాలెలూయా హాలెలూయా హల్లెలూయా (3)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హల్లెలూయా హాలెలూయా         ||నీవు తోడుండగా||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Haalelooyaa Haalelooyaa Hallelooyaa (3)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Hallelooyaa Haalelooyaa            ||Neevu Thodundagaa||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తోడుండగా నాకు దిగులుండునా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మంచి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Thodundagaa Naaku Digulundunaa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Manchi Yesayyaa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మనసారా స్తోత్రమయా (2)           ||నీవు తోడుండగా||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Manasaaraa Sthothramayaa (2)          ||Neevu Thodundagaa||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నీవంటి వారెవ్వరు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తోటి సాటెవ్వరు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Neevanti Vaarevvaru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Thoti Saatevvaru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జీవితాన – నీవే ప్రభువా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నాకెవ్వరు లేరు ఇలలో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Jeevithaana – Neeve Prabhuvaa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Naakevvaru Leru Ilalo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హాలెలూయా హాలెలూయా హల్లెలూయా (3)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హల్లెలూయా హాలెలూయా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Haalelooyaa Haalelooyaa Hallelooyaa (3)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Hallelooyaa Haalelooyaa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తోడుండగా….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Thodundagaa…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మనుషులలో మహనీయుడా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వేల్పులలో ఘణ పూజ్యుడా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Manushyulalo Mahaneeyudaa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Velpulalo Ghana Poojyudaa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సర్వాధికారి సర్వాంతర్యామి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చేసెద నీ పాద సేవ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Sarvaadhikaari Sarvaantharyaami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Cheseda Nee Paada Sevaa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2026-02-25T08:37:23Z</dcterms:created>
  <dcterms:modified xsi:type="dcterms:W3CDTF">2026-02-25T08:37:23Z</dcterms:modified>
</cp:coreProperties>
</file>