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శీఘ్రముగ శీఘ్రముగ శీఘ్రముగ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Sheeghramuga Sheeghramuga Sheeghramuga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యేసుక్రీస్తు శీఘ్రముగ శీఘ్రముగ శీఘ్రముగ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యేసుక్రీస్తు శీఘ్రముగ దిగివచ్చును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YesuKreesthu Sheeghramuga Sheeghramuga Sheeghramuga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YesuKreesthu Sheeghramuga Digivachchunu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దిగివచ్చును - దిగివచ్చును - యేసుక్రీస్తు శీఘ్రముగ దిగివచ్చును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Digivachchunu - Digivachchunu - YesuKreesthu Sheeghramuga Digivachchunu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సంధింప నీవాయత్తమా ఆయత్తమా ఆయత్తమా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సంధింప నీవాయత్తమా - యేసు రాకడన్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Sandhimpa Neevaayaththamaa Aayaththamaa Aayaththamaa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Sandhimpa Neevaayaththamaa - Yesu Raakadan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లేనియెడల సిద్ధపడు సిద్ధపడు సిద్ధపడు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లేనియెడల సిద్ధపడు - కృపకాలమున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Leniyedala Siddhapadu Siddhapadu Siddhapadu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Leniyedala Siddhapadu - Krupakaalamuna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భక్తులెల్లరు సిద్ధపడి సిద్ధపడి సిద్ధపడి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భక్తులెల్లరు సిద్ధపడి - కాచియుందురు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Bhakthulellaru Siddhapadi Siddhapadi Siddhapadi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Bhakthulellaru Siddhapadi - Kaachiyunduru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2026-08-11T18:49:22Z</dcterms:created>
  <dcterms:modified xsi:type="dcterms:W3CDTF">2026-08-11T18:49:22Z</dcterms:modified>
</cp:coreProperties>
</file>