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నాదు యేసు 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Naadhu Yesu Raajaa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నాదు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నుతించెదను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Naadhu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Nuthinchedanu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నామమును 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సన్నుతించుచుండును (2) ||ఓ 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Naamamunu 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Sannuthinchuchundunu (2)        ||O Naadhu||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నిను స్తుతియించెదను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ఘనంబు చేయుచుండును నేను (2) ||ఓ 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Ninu Sthuthiyinchedanu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Ghanambu Cheyuchundunu Nenu (2)        ||O Naadhu||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వర్ణించెద నే నీ క్రియలను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స్మరియించెద నీ మంచితనంబున్ (2) ||ఓ 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Varnincheda Ne Nee Kriyalanu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Smariyincheda Nee Manchithanambun (2)        ||O Naadhu||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గీతము నే పాడెదను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 జయధ్వని నే చేసెదను (2) ||ఓ 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Geetamu Ne Paadedhanu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Nishchaya Jayadhwani Ne Chesedanu (2)        ||O Naadhu||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గీతము వినిపించెదను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భజియించెద జీవితమంతయును (2) ||ఓ 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Geethamu Vinipinchedanu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Bhajiyincheda Jeevithamanthayunu (2)        ||O Naadhu||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పూర్ణత కలిగి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పరికించెద నా ప్రభు రాకడను (2) ||ఓ 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Poornatha Kaligi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Parikincheda Naa Prabhu Raakadanu (2)        ||O Naadhu||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2026-02-25T09:20:00Z</dcterms:created>
  <dcterms:modified xsi:type="dcterms:W3CDTF">2026-02-25T09:20:00Z</dcterms:modified>
</cp:coreProperties>
</file>