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పురి పునాది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Puri Punaadi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పురి పునాది - యిల - మహా స్థిరంబైనది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మహా సీయోను గుమ్మములు - అవి - యెహోవాకు నతిప్రియములు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Puri Punaadi - Yila - Mahaa Sthirambainadi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Mahaa Seeyonu Gummamulu - Avi - Yehovaaku Nathipriyamulu =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ఇంక - నిహ జను లెల్లరు గొనియాడి - నిను - బహు కీర్తింతురు పట్టణమా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Ingka - Niha Janu Lellaru Goniyaadi - Ninu - Bahu Keerthinthuru Pattanamaa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భూమిలో సర్వజనాంగముల్‌ - తమ - నామము లచ్చట వ్రాయన్‌ = ఆ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స్వామి యెహోవా వారిన్‌ - అట - జన్మించిరి యని వ్రాయన్‌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Bhoomilo Sarvajanaanggamul - Thama - Naamamu Lachchata Vraayan = 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Svaami Yehovaa Vaarin - Ata - Janminchiri Yani Vraayan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పాటలు పాడి జనాంగమా - తమ - యూటలు నీ కడ గలవే = యని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స్తుతియింతురు నిను స్తుతిపాత్రా - యింక - భజియింతురు నిను నిజభక్తిన్‌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Paatalu Paadi Janaanggamaa - Thama - Yootalu Nee Kada Galave = Yani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Sthuthiyinthuru Ninu Sthuthipaathraa - Yingka - Bhajiyinthuru Ninu Nijabhakthin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||యెహోవా||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ఇది క్రైస్తవ సంఘంబే - కడు - శుభముల నిచ్చు స్టలంబే = ధర-బుధు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||Yehovaa||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Idi Kraisthava Sangghambe - Kadu - Shubhamula Nichchu Stalambe = Dhara-Budhu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లేసుని నిటం గనుచు - నతి-ముదమును బొందుట నిజమే ||యెహోవా||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జనః కుమా రాత్మకును - నింక - ఘనమహిమలు గల్గునుగాక =ఆ-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Lesuni Nitan Ganuchu - Nathi-Mudamunu Bonduta Nijame ||Yehovaa||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Janah Kumaa Raathmakunu - Ningka - Ghanamahimalu Galgunugaaka =Aa-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దిని నుండిన రీతిని నిపుడు - నింక - ననవరతముండును ఆమేన్‌ | 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Dini Nundina Reethini Nipudu - Ningka - Nanavarathamundunu Aamen | Yehovaa||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2026-08-11T18:43:04Z</dcterms:created>
  <dcterms:modified xsi:type="dcterms:W3CDTF">2026-08-11T18:43:04Z</dcterms:modified>
</cp:coreProperties>
</file>