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నీవు మాట్లాడినచో నేను బ్రతికెదన్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Neevu Maatlaadinacho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నీవే నా ఆధారం (4)          ||నాతో 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Neeve Naa Aadhaaram (4)        ||Naatho||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నీవు మాట్లాడినచో నేను బ్రతికెదన్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ప్రేమలోతు చవిచూపించు నిన్నే సేవించెదన్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Neevu Maatlaadinacho Nenu Brathikedan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Lothu Chavichoopinchu Ninne Sevinchedan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ప్రేమనుండి నన్నెవ్వరు వేరుచేయరూ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ప్రేమయందే నేను సంతసించెదన్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Nundi Nannevvaru Veru Cheyaru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Yande Nenu Santhasinchedan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నీవే నా ఆధారం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Neeve Naa Aadhaaram (4)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శ్రమయైనా బాధయైనా వ్యధయైనా ధుఖఃమైనా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కరువైనా ఖడ్గమైనా హింసయైనా యేదైనా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Shramayainaa Baadhayainaa Vyadhayainaa Dukhamainaa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Karuvainaa Khadgamainaa Himsayainaa Edainaa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ప్రేమనుండి నన్ను వేరు చేయునా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ప్రేమయందే నేను సంతసించెదన్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Prema Nundi nannu Veru Cheyunaa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Prema Yande Nenu Santhasinchedan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నీవే నా ఆధారం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Neeve Naa Aadhaaram (4)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జీవమైనా మరణమైనా దూతలైనా ప్రధానులైనా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ఉన్నవియైనా రాబోవునవైనా యెత్తైనా లోతైనా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Jeevamainaa Maranamainaa Doothalainaa Pradhaanulainaa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Unnaviyainaa Raabovunavainaa Etthainaa Lothainaa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ప్రేమనుండి నన్ను వేరు చేయునా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ప్రేమయందే నేను సంతసించెదన్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Prema Nundi nannu Veru Cheyunaa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Prema Yande Nenu Santhasinchedan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2026-02-25T09:33:21Z</dcterms:created>
  <dcterms:modified xsi:type="dcterms:W3CDTF">2026-02-25T09:33:21Z</dcterms:modified>
</cp:coreProperties>
</file>