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చెరసాలలో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Cherasaalalo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చెరసాలలో – బంధకాల ఇరుకులో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పౌలు సీలలు ప్రార్ధించిరి – కీర్తనలు పాడిరి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Cherasaalalo – Bandhakaala Irukulo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Poulu Seelalu Praardhinchiri – Keerthanalu Paadiri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భూమియే కంపించెను – చెరసాల అదిరెను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సంకెళ్లు ఊడిపోయెను – విడుదల దొరికెను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Bhoomiye Kampinchenu – Cherasaala Adirenu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Sankellu Oodipoyenu – Vidudala Dorikenu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ఆవరించగా – మరణము తరుముచుండగా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పారి పోదుము – ఇంక దాగి 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Vyaadhulu Aavarinchagaa – Maranamu Tharumuchundagaa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Paari Podumu – Inka Daagi Yundumu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తెగులు దరిచేరని – ఏ దిగులు ఉండని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దాగు స్థలములో – యేసుని సన్నిధిలో          ||అంధకార||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Dari Cherani – Ae Digulu Undani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Daagu Sthalamulo Yesuni Sannidhilo        ||Andhakaara||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చేసెదము – దేవుని సముఖములో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శోధన సమయములో – విరిగిన హృదయముతో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Chesedamu – Devuni Samukhamulo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Shodhana Samayamulo – Virigina Hrudayamutho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రక్షణకై – జనముల స్వస్థతకై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వేడెదము – శోకము తొలగించమని          ||అంధకార||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Rakshanakai – Janamula Swasthathakai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Vededamu – Shokamu Tholaginchamani        ||Andhakaara||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మొరలను ఆలకించును – యేసు మనలను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లోకమును శుద్ధిచేయును – మరణమును తప్పించును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Moralanu Aalakinchunu – Yesu Manalanu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Lokamunu Shudhdhi Cheyunu – Maranamunu Thappinchunu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రక్షణ వలయముగా – తన రెక్కలు చాపును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దుఃఖమును సంతోషముగా – మార్చివేయును త్వరలో          ||అంధకార||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Rakshana Valayamugaa – Thana Rekkalu Chaapunu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Dukhamunu Santhoshamugaa – Maarchiveyunu Thvaralo ||Andhakaara||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2026-02-25T09:33:57Z</dcterms:created>
  <dcterms:modified xsi:type="dcterms:W3CDTF">2026-02-25T09:33:57Z</dcterms:modified>
</cp:coreProperties>
</file>