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నా కొరకై  బలిగాను నీవైతివి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Naa Korakai  Baligaanu Neevaithivi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నా కొరకై - బలిగాను నీవైతివి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Naa Korakai - Baligaanu Neevaithivi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సిలువలోన యేసు - నీదు ప్రాణమిచ్చితివి....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ప్రాణమిచ్చితివి - ప్రాణమిచ్చితివి....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Siluvalona Yesu - Needu Praanamichchithivi....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Praanamichchithivi - Praanamichchithivi....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 రక్తము తోడ - నన్ను జేర్చుకొంటివి - చేర్చుకొంటివి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 Rakthamu Thoda - Nannu Jerchukontivi - Cherchukontivi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వెలుగును నీవు - నాలో వెలిగించితివి - వెలిగించితివి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Velugunu Neevu - Naalo Veliginchithivi - Veliginchithivi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ప్రేమను నీవు - నాలో నింపితివిగా - నింపితివిగా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Premanu Neevu - Naalo Nimpithivigaa - Nimpithivigaa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పాపము నంతటిని - నా నుండి తీసితివి - తీసితివి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Paapamu Nanthatini - Naa Nundi Theesithivi - Theesithivi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నిత్యము నే నిన్ను - స్తుతియించి కీర్తింతును - కీర్తింతును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Nithyamu Ne Ninnu - Sthuthiyinchi Keerthinthunu - Keerthinthunu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2026-08-11T18:48:40Z</dcterms:created>
  <dcterms:modified xsi:type="dcterms:W3CDTF">2026-08-11T18:48:40Z</dcterms:modified>
</cp:coreProperties>
</file>