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భాసిల్లెను సిలువలో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Bhaasillenu Siluvalo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క్షేమము కలిగెను హృదయములో (2)     ||భాసిల్లెను||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Kshemamu Kaligenu Hrudayamulo (2)       ||Bhaasillenu||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ఎందులకో నాపై ఈ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అందదయ్యా స్వామీ నా మదికి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Endulako Naapai Ee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Andadayyaa Swamee Naa Madiki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అందులకే భయమొందితిని (2)     ||భాసిల్లెను||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Andulake Bhayamondithini (2)       ||Bhaasillenu||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నమ్మిన వారిని కాదన వనియు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నెమ్మది నొసగెడి నా ప్రభుడవని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Nammina Vaarini Kaadana Vaniyu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Nemmadi Nosagedi Naa Prabhudavani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నమ్మితి నీ పాదంబులను (2)      ||భాసిల్లెను||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Nammithi Nee Paadambulanu (2) ||Bhaasillenu||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భాసిల్లెను సిలువలో పాపక్షమా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ప్రభూ నీ దివ్య క్షమా      ||భాసిల్లెను||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Bhaasillenu Siluvalo Paapa Kshamaa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Prabhu Nee Divya Kshamaa         ||Bhaasillenu||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కలువరిలో నా పాపము పొంచి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సిలువకు నిన్ను యాహుతి చేసి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Kaluvarilo Naa Paapamu Ponchi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Siluvaku Ninnu Yaahuthi Chesi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కలుషహరా కరుణించితివి (2)      ||భాసిల్లెను||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Kalusha Haraa Karuninchithivi (2)       ||Bhaasillenu||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దోషము చేసినది నేనెకదా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మోసముతో బ్రతికిన నేనెకదా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Doshamu Chesinadi Nene Kadaa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Mosamutho Brathikina Nene Kadaa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మోసితివా నా శాపభారం (2)     ||భాసిల్లెను||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Mosithivaa Naa Shaapa Bhaaram (2)       ||Bhaasillenu||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 చేసి గడించితి మరణం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శాపమెగా నేనార్జించినది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 Chesi Gadinchithi Maranam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Shaapamegaa Nenaarjinchinadi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కాపరివై నను బ్రోచితివి (2)     ||భాసిల్లెను||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Kaaparivai Nanu Brochithivi (2)       ||Bhaasillenu||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మరణపు వేదన వృధా గాదు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మది నీ వేదనలో మునిగెను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Maranapu Vedana Vrudhaa Gaadu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Madi Nee Vedanalo Munigenu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2026-02-25T09:33:25Z</dcterms:created>
  <dcterms:modified xsi:type="dcterms:W3CDTF">2026-02-25T09:33:25Z</dcterms:modified>
</cp:coreProperties>
</file>