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క్రైస్తవులారా లెండి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Kraisthavulaaraa Lendi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క్రైస్తవులారా! లెండి యీనాడు సువార్త నేను ఎరిగింతును.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పుట్టెనంచు పాడుండి; దావీదు పట్నమం దీదినము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Kraisthavulaaraa! Lendi Yeenaadu Suvaartha Nenu Eriginthunu.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Puttenanchu Paadundi; Daaveedu Patnaman Deedinamu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ప్రసన్నుందైన తండ్రి ప్రేమను దైవరక్షకుండు జన్మించెను.”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ఆసక్తిపరులై కీర్తించుండి 3. త్వరగానే ఆకాశ సైన్యము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Prasannundaina Thandri Premanu Daivarakshakundu Janminchenu.”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Aasakthiparulai Keerthinchundi 3. Thvaragaane Aakaasha Sainyamu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క్రీస్తేను మానవాళితోడను హర్షించుచు నీలాగు పాడెను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నశింపవచ్చెనంచు పాడుండి. “'సర్వోన్న తాకాశంబునందుండు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Kreesthenu Maanavaalithodanu Harshinchuchu Neelaagu Paadenu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Nashimpavachchenanchu Paadundi. “'Sarvonna Thaakaashambunandundu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దేవుని దూత గొల్లవారికి సర్వేశ్వరునికి ప్రభావము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రీతిగాను ప్రకటించెను:- నరులయందు సమాధానము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Devuni Dootha Gollavaariki Sarveshvaruniki Prabhaavamu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Reethigaanu Prakatinchenu:- Narulayandu Samaadhaanamu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పరమతండద్రి దయారసము 5. శ్రీ మాత సైన్యముతో మేమును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నరులకెంతో నాశ్చర్యము వాద్యములు వాయించుచుందుము;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Paramathandadri Dayaarasamu 5. Shree Maatha Sainyamutho Memunu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Narulakentho Naashcharyamu Vaadyamulu Vaayinchuchundumu;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నరావతారుండగు దేవుండు ఈ దినమందు నుద్భవించిన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నిరపరాధిగాను జీవించి యా దివ్యకర్తను వీక్షింతుము;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Naraavathaarundagu Devundu Ee Dinamandu Nudbhavinchina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Niraparaadhigaanu Jeevinchi Yaa Divyakarthanu Veekshinthumu;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నిర్దోషమైన త్రోవ చూపించి సదయుండైన యేసు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విరోధులన్‌ ప్రేమించుచుండెను. సదా స్తుతించి పాడుచుందుము.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Nirdoshamaina Throva Choopinchi Sadayundaina Yesu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Virodhulan Preminchuchundenu. Sadaa Sthuthinchi Paaduchundumu.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2026-08-11T18:42:06Z</dcterms:created>
  <dcterms:modified xsi:type="dcterms:W3CDTF">2026-08-11T18:42:06Z</dcterms:modified>
</cp:coreProperties>
</file>