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ఊహలు పుట్టక మునుపే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Oohalu Puttaka Munupe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ఊహలు పుట్టక మునుపే – మా సర్వమునెరిగిన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ఇహపరములలో నీవే – మా కోర్కెలు తీర్చెడి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Oohalu Puttaka Munupe – Maa Sarvamu Nerigina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 Paramulalo Neeve – Maa Korkelu Theerchedi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నిరీక్షణతో – కనిపెట్టియున్నచో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పొందెదము ఎన్నో మేలులూ – ప్రభువా నీ పాద సన్నిధిలో (2)          ||మా ఊహలు||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 Nireekshanatho Kanipettiyunnacho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Pondedamu Enno Melulu – Prabhuvaa Nee Paada Sannidhilo (2)        ||Maa Oohalu||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నిన్నడుగకుండగనే – మోషేను పిలచితివి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నిన్నడిగిన సొలోమోనుకు – జ్ఞాన సిరుల నొసగిన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Ninnadagakundagane – Moshenu Pilachithvi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Ninnadigina Solomonuku – Gnaana Sirula Nosagina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సమయముల యందు – పలు వరముల నిచ్చితివి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అడుగనేల ప్రభువా ఈ ధరలో – నీ దివ్య కృపయే చాలు        ||మా ఊహలు||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Samayamula Yandu – Palu Varamula Nichchithivi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Aduganela Prabhuvaa Ee Dharalo – Nee Divya Krupaye Chaalu          ||Maa Oohalu||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ప్రార్ధించుచుంటిమి – సమస్యలు తీర్చమని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నిన్నడుగుచున్నాము నీ – రాజ్యములో చోటిమ్మని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Praardhinchuchuntimi – Samasyalu Theerchamani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Ninnaduguchunnaamu Nee – Raajyamulo Chotimmani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ఊహించు వాటికంటె – అధికముగా నిచ్చెడి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ఇంతకంటె మాకేమి వలదు – నీ తోడు నీడే చాలు         ||మా ఊహలు||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Oohinchu Vaati Kante – Adhikamugaa Nichchedi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Kante Maakemi Valadu – Nee Thodu Neede Chaalu          ||Maa Oohalu||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2026-02-25T09:21:32Z</dcterms:created>
  <dcterms:modified xsi:type="dcterms:W3CDTF">2026-02-25T09:21:32Z</dcterms:modified>
</cp:coreProperties>
</file>