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वफादार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Wafaadhaar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क्या कोई है? इस जहाँ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तुझ सा अज़ीम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Kyaa Koyi Hai? Is Jahaan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Thujh Saa Azeem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क्या कोई है? इस जहाँ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जो हो तुझ सा भला (2)      ||जब तु||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Kyaa Koyi Hai? Is Jahaan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 Ho Thujh Saa Bhalaa (2)         ||Jab Thu||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विश्वासयोग्य परमेश्वर है तु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देखा है मैंने अपने जीवन में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Vishwaasyogya Parmeshwar Hai 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Dekhaa Hai Meine Apne Jeevan Mein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दुनिया बदलती है तु न बदलता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बंध आँखों से भी में करता भरोसा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Duniyaa Badalthi Hai Thu Na Badalthaa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 Aankhon Se Bhi Mein Karthaa Bharosaa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इंसानों से तु वफादार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सुनता दिल की हर इक पुकार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Insaanon Se Thu Wafaadhaar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Sunthaa Dil Ki Har Ik Pukaar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बेहाली में रखता तु ध्यान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हालातों से तु शक्तिमान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Behaali Mein Rakhthaa Thu Dhyaan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Halaathon Se Thu Shakthimaan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जब तु मिला मिली रिहाई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दम थोड़े हर कठिनाई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Jab Thu Milaa Mili Rihaayi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Dham Thode Har Kathinaayi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संघ चले जैसे परछाई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जीते तु मेरी लड़ाई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 Chale Jaise Parchaayi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Jeethe Thu Meri Ladaayi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रोशनी बनके जीवन में आया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गुलामी से मुझको छुड़ाया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Roshani Banke Jeevan Mein Aayaa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Gulaami Se Mujhko Chudaayaa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तोड़ा हर बंधन बेटा बनाया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अपना हर वाधा तु ने निभाया     ||इंसानो||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Thodaa Har Bandhan Betaa Banaayaa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Apnaa Har Waadhaa Thu Ne Nibhaayaa      ||Insaano||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2026-02-25T09:34:36Z</dcterms:created>
  <dcterms:modified xsi:type="dcterms:W3CDTF">2026-02-25T09:34:36Z</dcterms:modified>
</cp:coreProperties>
</file>