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See Thy Face and Die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Surrounded by the saints of old,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now by faith approach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Thee Shall all with open face behold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Christ the glorious Deity;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see, and put the Godhead 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nature of Thy sinless Son.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cannot see Thy face, and live,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let me see Thy face, and die!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Thee, great God of love! I bow,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prostrate in Thy sight adore;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 I see Thee passing now;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have, but still I ask for more,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glimpse of love cannot suffice,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for all Thy presence cries.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cannot see Thy face, and live,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let me see Thy face, and die!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Moses Thy backward parts might view,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not a perfect sight obtain;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gospel doth Thy fulness show To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commandment slain;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dead to sin shall find the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pure in heart shall see Thy face.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cannot see Thy face, and live, Then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see Thy face, and die!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2026-08-24T07:34:34Z</dcterms:created>
  <dcterms:modified xsi:type="dcterms:W3CDTF">2026-08-24T07:34:34Z</dcterms:modified>
</cp:coreProperties>
</file>