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Immortal, Invisible, God Only Wise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Father of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Father of light,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angels adore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veiling their sight;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praise we would render;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help us to see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only the splendor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light hideth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Immortal, invisible,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only wise,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light inaccessible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 from our eyes,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blessèd, most glorious,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Almighty, victorious,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great Name we praise.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Unresting, unhasting,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silent as light,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wanting, nor wasting,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rulest in might;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justice, like mountains,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soaring above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clouds, which are fountains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goodness and love.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2026-08-24T07:34:18Z</dcterms:created>
  <dcterms:modified xsi:type="dcterms:W3CDTF">2026-08-24T07:34:18Z</dcterms:modified>
</cp:coreProperties>
</file>