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నీ సన్నిధిలోనే ఉంటానయ్యా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Nee Sannidhilone Untaanayyaa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నేనంటే నీకు ఇంత ప్రేమ ఏంటయ్యా (2)   ||నేనుండలేనయ్యా||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Nenante Neeku Intha Prema Entayyaa (2)   ||Nenundalenayyaa||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ఊపిరాగేవరకు నీతోనే జీవిస్తా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దారిలో నడిపినా నీ వెంటే నడిచొస్తా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Oopiraage Varaku Neethone Jeevisthaa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Daarilo Nadipinaa Nee Vente Nadichosthaa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విశ్వానికి కర్త నీవే నా గమ్యము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బాటలో నడుచుట నాకెంతో ఇష్టము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Vishwaaniki Kartha Neeve Naa Gamyamu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Baatalo Naduchuta Naakentho Ishtamu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మించిన దేవుడే లేడయ్యా (2)   ||నేనుండలేనయ్యా||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Minchina Devude Ledayyaa (2)   ||Nenundalenayyaa||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నీ సన్నిధిలోనే ఉంటానయ్యా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ఆరాధిస్తూ బ్రతికేస్తానయ్యా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Nee Sannidhilone Untaanayyaa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Aaraadhisthu Brathikesthaanayyaa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నేనుండలేనయ్యా నే బ్రతుకలేనయ్యా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లేకుండా నేనుండలేనయ్యా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Nenundalenayyaa Ne Brathukalenayyaa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Lekundaaa Nenundalenayyaa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తోడే లేకుండా నే బ్రతుకలేనయ్యా (2)     ||రాజా||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Thode Lekundaa Ne Brathukalenayyaa (2)    ||Raajaa||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సన్నిధానములో సంపూర్ణ సంతోషం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ఆరాధించుకొనే విలువైన అవకాశం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Sannidhaanamulo Sampoorna Santhosham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Aaraadhinchukone Viluvaina Avakaasham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కోల్పోయినవన్ని నాకు ఇచ్చుటకును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 నుండి బ్రతికించుటకును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Kolpoyinavanni Naaku Ichchutakunu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 Nundi Brathikinchutakunu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రాకపోతే నేనేమైపోదునో (2)   ||నేనుండలేనయ్యా||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Raakapothe Nenemaipoduno (2)   ||Nenundalenayyaa||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 పోరు నన్ను విసిగించినా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మనుషులెల్లరు నన్ను తప్పుపట్టినా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 Poru Nannu Visiginchinaa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Manushelallru Nannu Thappu Pattinaa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ఒంటరివాడే వేయి మంది అన్నావు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నేనున్నానులే భయపడకు అన్నావు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Ontarivaade Veyi Mandi Annaavu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Nenunnaanule Bhayapadaku Annaavu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2026-02-25T09:19:24Z</dcterms:created>
  <dcterms:modified xsi:type="dcterms:W3CDTF">2026-02-25T09:19:24Z</dcterms:modified>
</cp:coreProperties>
</file>