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యేసు ప్రభుని మహిమ కనుగొంటిమి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Yesu Prabhuni Mahima Kanugontimi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పరిశుద్ధ పట్టణములో - దేవునికే మహిమ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ప్రభువునకే మహిమ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Parishuddha Pattanamulo - Devunike Mahima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Prabhuvunake Mahima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యేసు ప్రభుని మహిమ కనుగొంటిమి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Yesu Prabhuni Mahima Kanugontimi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తండ్రినుండి కలిగిన ఏకైక పుత్రుని మహిమ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వలె ఆయన మహిమను - కనుగొంటిమి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Thandrinundi Kaligina Ekaika Puthruni Mahima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Vale Aayana Mahimanu - Kanugontimi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నీవు నమ్మిన యెడల - దేవుని మహిమ చూతువు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 పునరుత్థానము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Neevu Nammina Yedala - Devuni Mahima Choothuvu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 Punaruththaanamu 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ప్రత్యక్షగుడారమును - మేఘము కమ్మగానే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తేజస్సు నిండెను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Prathyakshagudaaramunu - Meghamu Kammagaane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Thejassu Nindenu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నివాసము - మనుజులతో నున్నది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నివసించు - దేవుడే వారిలో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Nivaasamu - Manujulatho Nunnadi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Nivasinchu - Devude Vaarilo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మహిమా ప్రభావముతో - మకుటము ధరించిన క్రీస్తు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తనయులను తెచ్చె మహిమకు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Mahimaa Prabhaavamutho - Makutamu Dharinchina Kreesthu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Thanayulanu Thechche Mahimaku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 రక్షణ కర్తను శ్రమతో - సంపూర్ణుని జేయ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తండ్రికే తగియున్నది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 Rakshana Karthanu Shramatho - Sampoornuni Jeya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Thandrike Thagiyunnadi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మన చులకని శ్రమలు - రాబోవు మహిమ యెదుట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ఎన్నతగినవి కావు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Mana Chulakani Shramalu - Raabovu Mahima Yeduta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Ennathaginavi Kaavu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2026-08-11T18:50:25Z</dcterms:created>
  <dcterms:modified xsi:type="dcterms:W3CDTF">2026-08-11T18:50:25Z</dcterms:modified>
</cp:coreProperties>
</file>