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 చేయక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 Cheyaka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 చేయక నీవు ఉండలేవయ్యా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ఆరాధించక నేను ఉండలేనయ్యా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 Cheyaka Neevu Undalevayyaa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Aaraadhinchaka Nenu Undalenayyaa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 యేసయ్యా..యేసయ్యా (2)       ||మేలు చేయక||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Yesayya.. Yesayya.. Yesayya.. Yesayya (2)     ||Melu Cheyaka||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నమ్మినట్లు నేను వేరే ఎవరిని నమ్మలేదయ్యా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నాకు మధ్య దూరం తొలగించావు వదిలుండ లేక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Namminatlu Nenu Vere Evarini Nammaledayya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Naaku Madhya Dooram Tholaginchaavu Vadilundaleka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ఆనందం కోరేవాడా – నా ఆశలు తీర్చేవాడా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క్రియలున్న ప్రేమ నీది నిజమైన ధన్యత నాది 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Aanandam Korevaadaa – Na Ashalu Theerchevaadaa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Kriyalunna Prema Needi – Nijamaina Dhanyatha Naadi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ఆరాధించే వేళలందు నీదు హస్తములు తాకాయి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పశ్చాత్తాపం కలిగే నాలో నేను పాపినని గ్రహియించగానే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 Velalandu Needu Hasthamulu Thaakaayi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Paschaaththaapam Kalige Nalo Nenu Paapinani Grahiyinchagaane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మేళ్లకు అలవాటయ్యి నీ పాదముల్ వదలకుంటిన్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కిష్టమైన దారి కనుగొంటిని నీతో చేరి  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Meellaku Alavaatayyi Nee Paadamlu Vadalakuntin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Kishtamaina Daari Kanugontini Neetho Cheri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పాపములు చేసాను నేను నీ ముందర నా తల ఎత్తలేను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 గల్గె నీ మనసు ఓదార్చింది నా ఆరాధనలో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Paapamulu Chesaanu Nenu Nee Mundara Naa Thala Eththalenu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Kshamiyinchagalge Nee Manasu Odaarchindi Naa Aaraadhanalo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 నీతో అంది నీకు వేరై మనలేనని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అతిశయించెద నిత్యమూ నిన్నే కలిగి ఉన్నందుకు 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Hrudayamu Neetho Andi Neeku Verai Manalenani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Athishayincheda Nithyamu Ninne Kaligi Unnanduku       ||Yesayya||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2026-02-25T09:15:56Z</dcterms:created>
  <dcterms:modified xsi:type="dcterms:W3CDTF">2026-02-25T09:15:56Z</dcterms:modified>
</cp:coreProperties>
</file>