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అద్భుత ధనము అనంత దైవవరము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Adbhutha Dhanamu Anantha Daivavaramu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ఎంత అద్భుత ధనము అనంత దైవవరము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Entha Adbhutha Dhanamu Anantha Daivavaramu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దివ్య గ్రంధము నేను కలసి యాత్ర వెళ్ళెదం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Divya Grandhamu Nenu Kalasi Yaathra Velledang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2026-08-11T18:39:27Z</dcterms:created>
  <dcterms:modified xsi:type="dcterms:W3CDTF">2026-08-11T18:39:27Z</dcterms:modified>
</cp:coreProperties>
</file>