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సర్వానిధి నీవయ్యా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Sarvaanidhi Yesayyaa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స్తుతులందుకో యేసయ్యా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Sthuthulanduko Yesayyaa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స్నేహితుడవు – మా రక్షకుడవు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పరిశుద్ధుడవు – మా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Snehithudavu – Maa Rakshakudavu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Parishuddhudavu – Maa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పరిశుద్ధమైన నీ నామమునే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స్తుతియింప వచ్చామయ్యా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Parishuddhamaina Nee Naamamune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Sthuthiyimpa Vachchaamayyaa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స్తుతులందుకో యేసయ్యా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Sthuthulanduko Yesayyaa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సర్వానిధి నీవయ్యా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సన్నిధికి వచ్చామయ్యా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Sarvaanidhi Neevayyaa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Sannidhiki Vahcchaamayyaa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బహు బలహీనులము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మము బలపరచుము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Bahu Balaheenulamu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Mamu Balaparachumu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యేసయ్యా… యేసయ్యా…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ప్రియమైన యేసయ్యా (2)        ||మా సర్వానిధి||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Yesayyaa… Yesayyaa…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Priyamaina Yesayyaa (2)      ||Maa Sarvaanidhi||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పాపములకై కలువరి గిరిపై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నలిగితివా మా ప్రియ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Paapamulakai Kaluvari Giripai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Naligithivaa Maa Priya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విరిగి నలిగిన హృదయాలతో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స్తుతియింప వచ్చామయ్యా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Virigi Naligina Hrudayaalatho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Sthuthiyimpa Vachchaamayyaa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 స్తుతులందుకో యేసయ్యా (2) 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 Sthuthulanduko Yesayyaa (2)  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మార్గము – నీవే సత్యము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నీవే జీవము – మా యేసయ్యా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Maargamu Neeve Sathyamu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Jeevamu Maa Yesayyaa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జీవపు దాత శ్రీ యేసునాథ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స్తుతియింప వచ్చామయ్యా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Jeevapu Daatha Shree Yesunaathaa 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Sthuthiyimpa Vachchaamayyaa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2026-02-25T09:09:08Z</dcterms:created>
  <dcterms:modified xsi:type="dcterms:W3CDTF">2026-02-25T09:09:08Z</dcterms:modified>
</cp:coreProperties>
</file>