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శిష్యులము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Shishyulamu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ప్రజల నెల్లర శిష్యుల గావింతుము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తేజో మయుడైన తండ్రిని ప్రకటింతుము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Prajala Nellara Shishyula Gaavinthumu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Thejo Mayudaina Thandrini Prakatinthumu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ఎల్లవారికి స్వాగత మొనరింతుము - బోధకుడు యేసుక్రీస్తుని సిలువచే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Ellavaariki Svaagatha Monarinthumu - Bodhakudu YesuKreesthuni Siluvache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ఆది యపోస్తలుల సభను యేర్పరచి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దిట్టముగ తప్పుబోధల విడచెదము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Aadi Yaposthalula Sabhanu Yerparachi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Dittamuga Thappubodhala Vidachedamu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ఎప్పుడును ఒప్పుగానే నడచెదము - గొప్పతండ్రి యేసుక్రీస్తు సిలువచే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Eppudunu Oppugaane Nadachedamu - Goppathandri YesuKreesthu Siluvache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గీతమును మ్రోగింతుము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మేలుగల్గ దుష్టక్రియల నణచెదము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Geethamunu Mroginthumu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Melugalga Dushtakriyala Nanachedamu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వల్లభుడు క్రీస్తు వార్తకు లోబడుచు - చల్లని నాథుడేసుని సిలువచే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Vallabhudu Kreesthu Vaarthaku Lobaduchu - Challani Naathudesuni Siluvache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శిష్యులము యేగుదము - పిశాచి లోకమును కదలింతుము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Shishyulamu Yegudamu - Pishaachi Lokamunu Kadalinthumu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గాఢనిద్రపోతులను లేపెదము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దాహము గలవారలకు సాక్ష్యమిత్తుము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Gaadhanidrapothulanu Lepedamu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Daahamu Galavaaralaku Saakshyamiththumu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వేగముగ దేశద్రిమ్మరిని పార ద్రోలుచు - త్యాగు డేసుక్రీస్తుని సిలువచే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Vegamuga Deshadrimmarini Paara Droluchu - Thyaagu DesuKreesthuni Siluvache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అహంకారుల నెల్లర చేర్చెదము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మహా ముత్యములను వెదజల్లెదము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Ahangkaarula Nellara Cherchedamu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Mahaa Muthyamulanu Vedajalledamu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 దుఃఖములెల్ల సహించెదము - నెచ్చెలుడు యేసుక్రీస్తుని సిలువచే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 Duhkhamulella Sahinchedamu - Nechcheludu YesuKreesthuni Siluvache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ఒక్కడేయగు తండ్రి బిడ్డలారా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చక్కగా నొక్కటిగ నుండువారలారా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Okkadeyagu Thandri Biddalaaraa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Chakkagaa Nokkatiga Nunduvaaralaaraa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ఎప్పుడును మంచి మనస్సుతో నడువుడి - మన రాజగు యేసుని సిలువచే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Eppudunu Manchi Manassutho Naduvudi - Mana Raajagu Yesuni Siluvache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వచ్చు బాధలనన్ని సహించెదము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గొప్ప పాతక క్రియల రూపార్చెదమురిక్తుడైన మన నాథుని చాటుదము - శక్తి రాజుని శాంతి సిలువచే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Vachchu Baadhalananni Sahinchedamu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Goppa Paathaka Kriyala Roopaarchedamurikthudaina Mana Naathuni Chaatudamu - Shakthi Raajuni Shaanthi Siluvache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2026-08-11T18:51:55Z</dcterms:created>
  <dcterms:modified xsi:type="dcterms:W3CDTF">2026-08-11T18:51:55Z</dcterms:modified>
</cp:coreProperties>
</file>