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ఊహించలేని కార్యములు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Oohinchaleni Kaaryamulu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దేవుడిచ్చే బహుమానం మీ కన్నుల పంట కావాలి       ||ఊహించలేని||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Devudichche Bahumaanam Mee Kannula Panta Kaavaali           ||Oohinchaleni||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ఊహించలేని కార్యములు దేవుడు జరిగించినాడు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కానానులో మహిమను చూపి కార్యము జరిగించినాడు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Oohinchaleni Kaaryamulu Devudu Jariginchinaadu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Kaanaanulo Mahimanu Choopi Kaaryamu Jariginchinaadu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దంపతులను దీవించగా బంధువులు విచ్చేసినారు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కార్యము తిలకించగా ఆత్మీయులే వచ్చినారు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Dampathulanu Deevinchagaa Bandhuvulu Vichchesinaaru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Kaaryamu Thilakinchagaa Aathmeeyule Vachchinaaru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ఆనందమే ఈ పెళ్లి సంతోషమే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కళ్యాణము కమనీయము కళ్యాణ వైభోగము         ||ఊహించలేని||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Aanandame Ee Pelli Santhoshame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Kalyaanamu Kamaneeyamu Kalyaana Vaibhogamu        ||Oohinchaleni||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ఒకరికి ఒకరు ముడి వేసుకొనే బంధం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ఒకరంటే ఒకరికి ప్రేమను పంచే తరుణం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Okariki Okaru Mudi Vesukone Bandham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Okarante Okariki Premanu Panche Tharunam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కలవాలి హృదయాలు ఒకటై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పండాలి నూరేళ్లు ఇకపై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Kalavaali Hrudayaalu Okatai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Pandaali Noorellu Ikapai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వెయ్యేళ్ళు వర్ధిల్లాలని ఇస్తున్నాము ఇవ్వాళ       ||ఊహించలేని||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Veyyellu Vardhillalani Isthunnaamu Ivaala         ||Oohinchaleni||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సముఖములో బ్రతకాలి మీరు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జీవిత పయనం సాగాలి ఆ దేవునితో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Samukhamulo Brathakaali Meeru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Jeevitha Payanam Saagaali Aa Devunitho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లోబడి ఉండాలి వధువు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పంచాలి వరుడు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Lobadi Undaali Vadhuvu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Panchaali Varudu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2026-02-25T09:15:21Z</dcterms:created>
  <dcterms:modified xsi:type="dcterms:W3CDTF">2026-02-25T09:15:21Z</dcterms:modified>
</cp:coreProperties>
</file>