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ప్రేమమయా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Premamayaa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ప్రేమమయా - యేసు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స్తుతింతును -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Premamayaa - Yesu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Sthuthinthunu -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అనుదినమూ - అనుక్షణము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స్తుతిం తును - ప్రభువా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Anudinamoo - Anukshanamu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Sthuthin Thunu - Prabhuvaa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 లేని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ప్రేమతో పిలిచావు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ప్రేమించినావు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 మిచ్చావు నాకై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ఎదవాకిటను - నీవు నిలిచి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హృదయాన్ని తట్టావు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హృదయాంగనములోకి అరుదెంచినావు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నాకంతో ఆనందమే ||ప్రేమ!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నను చుట్టుకొనినా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ఆవేదనలు నను అలముకొనినా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రోదన ఆవేదనలో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స్తుతింతును ప్రభువా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2026-08-11T18:38:21Z</dcterms:created>
  <dcterms:modified xsi:type="dcterms:W3CDTF">2026-08-11T18:38:21Z</dcterms:modified>
</cp:coreProperties>
</file>