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వరమడిగితిని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Varamadigithini Yesayyaa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చిత్తము సంపూర్తి చేయగ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వ్రేళాడి శ్రమ నొందినావు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Chiththamu Sampoorthi Cheyaga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Vrelaadi Shrama Nondinaavu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నీ సిలువ మోయుచు కడవరకు ఇలలో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సాక్షిగా జీవించాలని (2)       ||ఒక వరమడిగితిని||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Nee Siluva Moyuchu Kadavaraku Ilalo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Saakshigaa Jeevinchaalani (2)        ||Oka Varamadigithini||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వరమడిగితిని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 ఉండాలని – మండుచుండాలని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Varamadigithini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 Undaalani – Manduchundaalani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 ఉండాలని – మండుచుండాలని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యేసయ్యా యేసయ్యా (2)       ||ఒక వరమడిగితిని||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 Undaalani – Manduchundaalani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Yesayyaa Yesayyaa (2)        ||Oka Varamadigithini||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నేరము స్థాపించగలరా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ప్రతిధ్వని ఇచ్చెను నీ స్వరము ధరలో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Neramu Sthaapinchagalaraa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Prathidhvani Ichchenu Nee Swaramu Dharalo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పరిశుద్ధపరచి తుది శ్వాస 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మార్గములలో నడిపించవా (2)       ||ఒక వరమడిగితిని||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Parishudhdhaparachi Thudi Shwaasa Varaku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Maargamulalo Nadipinchavaa (2)        ||Oka Varamadigithini||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సృష్టికి సర్వాధికారి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 వాల్చుటకును స్థలమింత లేదా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Srushtiki Sarvaadhikaari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 Vaalchutakunu Sthalamintha Ledaa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లోకాశ విడచి పైనున్నవాటి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గురి కలిగి వెదకి పొందాలని (2)       ||ఒక వరమడిగితిని||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Lokaasha Vidachi Painunnavaati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Guri Kaligi Vedaki Pondaalani (2)        ||Oka Varamadigithini||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తండ్రిని విడచి పారమును వీడి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సమీపించినావు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Thandrini Vidachi Paramunu Veedi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Sameepinchinaavu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కలిగున్నదంత నీ పాదాల చెంత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అర్పించి నీ చెంత చేరాలని (2)       ||ఒక వరమడిగితిని||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Kaligunnadantha Nee Paadaala Chentha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Arpinchi Nee Chentha Cheraalani (2)        ||Oka Varamadigithini||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2026-02-25T09:15:57Z</dcterms:created>
  <dcterms:modified xsi:type="dcterms:W3CDTF">2026-02-25T09:15:57Z</dcterms:modified>
</cp:coreProperties>
</file>