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 ప్రభు యేసు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 Prabhu Yesu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విడిపించెను.. విడిపించెను మరణ బంధితులను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ఖైదీలను విడిపించెను సిలువలో (2)        || ప్రభు యేసు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Vidipinchenu.. Vidipinchenu Marana Bandhithulanu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Khaideelanu Vidipinchenu Siluvalo (2)          ||Prabhu Yeshu||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తీసివేసెను.. తీసివేసెను – నా పాప నేరమంతయు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దేవయని ప్రభు అరచిన యపుడు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Theesivesenu.. Theesivesenu – Naa Paapa Neramanthayu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Devayani Prabhu Arachina Yapudu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దయ.. దేవుని దయ – కుమ్మరించబడెను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ఖైదీలను విడిపించెను సిలువలో (2)        || ప్రభుయేసు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Daya.. Devuni Daya – Kummarinchabadenu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Khaideelanu Vidipinchenu Siluvalo (2)          ||Prabhu Yeshu||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కారు చీకటిలో.. కారు చీకటిలో – దుఃఖంబులో నేనుంటిని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నీకువేరుగా నారక్షణిల లేదుగా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Kaaru Cheekatilo.. Kaaru Cheekatilo – Dukhambulo Nenuntini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Verugaa Naa Rakshanila Ledugaa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శ్రమలు.. నాదు శ్రమలు – వేరెవ్వరు నెరుగరు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ఖైదీలను విడిపించెను సిలువలో (2)        || ప్రభు యేసు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Shramalu.. Naadu Shramalu – Verevvaru Nerugaru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Khaideelanu Vidipinchenu Siluvalo (2)          ||Prabhu Yeshu||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యేసు.. ప్రభు యేసు – అదిగో శ్రమ నొందెను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ఖైదీలను విడిపించెను సిలువలో         || ప్రభు యేసు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Yesu.. Prabhu Yesu – Adigo Shrama Nondenu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Khaideelanu Vidipinchenu Siluvalo        ||Prabhu Yeshu||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కౄరమో.. ఎంత కౄరమో – శత్రు కార్యము చూడుమా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అంతగా బాధించి సిలువమీది కెత్తిరి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Krooramo.. Entha Krooramo.. Shathru Kaaryamu Chooduma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Anthaga Baadhinchi Siluvameedi Ketthiri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బాధనొందియు.. బాధనొందియు – ఎదురు మాటలాడక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ఖైదీలను విడిపించెను సిలువలో (2)        || ప్రభు యేసు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Baadhanondiyu.. Baadhanondiyu – Eduru Maatalaadaka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Khaideelanu Vidipinchenu Siluvalo (2)          ||Prabhu Yeshu||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ముండ్ల మకుటము.. ముండ్ల మకుటము – తన తల నుంచిరి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మూర్ఖుల దెబ్బల బాధను సహించెను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Mundla Makutamu.. Mundla Makutamu – Thana Thala Nunchiri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Moorkhula Debbala Baadhanu Sahinchenu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మూసియుండిన.. మూసియుండిన మోక్షద్వారము తెరచి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ఖైదీలను విడిపించెను సిలువలో (2)        || ప్రభు యేసు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Moosiyundina.. Moosiyundina Mokshadwaaramu Therachi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Khaideelanu Vidipinchenu Siluvalo (2)          ||Prabhu Yeshu||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ఆత్మదేవుడు.. ఆత్మదేవుడు – ప్రత్యక్షంబాయె సిలువలో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సూర్యుడదృశ్యుడై క్రమ్మెనంత చీకటి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Aathmadevudu.. Aathmadevudu – Prathyakshambaaye Siluvalo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Sooryudadrushyudai Krammenantha Cheekati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సార్వత్రికము.. సార్వత్రికము – గడగడ వణికెను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ఖైదీలను విడిపించెను సిలువలో (2)        || ప్రభు యేసు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Saarvathrikamu.. Saarvathrikamu – Gadagada Vanikenu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Khaideelanu Vidipinchenu Siluvalo (2)          ||Prabhu Yeshu||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మరణించెను.. మరణించెను – సమాధి నుంచబడెను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మూడవనాడు సమాధినుండి లేచెను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Maraninchenu.. Maraninchenu – Samaadhi Nunchabadenu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Moodavanaadu Samaadhinundi Lechenu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2026-02-25T09:17:56Z</dcterms:created>
  <dcterms:modified xsi:type="dcterms:W3CDTF">2026-02-25T09:17:56Z</dcterms:modified>
</cp:coreProperties>
</file>