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నోవహు ఓడనే సంఘములో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Novahu Odane Sanghamulo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గురుతు తెమ్మని నోవహు పంపాడు… మరలా ఆ పావురమును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ఆజ్ఞను మరచి పోక… ఒలీవాకు గురుతుగా తెచ్చె…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 Themmani Novahu Pampaadu… Maralaa Aa Paavuramunu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Aagnanu Marachi Poka… Olivaaku Guruthuga Thecchi…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బాధ్యత కలిగిన ఆ పావురము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 ఉన్న నీవు… ఆత్మల భారముతో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Baadhyatha Kaligina Aa Paavuramu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Sanghamulo Unna Neevu… Aathmala Bhaaramutho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ఆత్మలను సంపాదించే భక్తి పావురానివా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పావురానివా… నీవు కాకివా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Aathmalanu Sampadinche Bhakthi Paavuraanivaa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Paavuraanivaa… Nevu Kaakivaa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నోవహు ఓడనే సంఘములో రెండు పక్షులు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నాకు గురుతుగా ఉన్నాయి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Novahu Odane Sanghamulo Rendu Pakshulu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Naaku Guruthuga Unnaayi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వినిన పావురం – లోబడని కాకియు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సంఘములో విశ్వాసులైనాయి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Vinina Paavuram – Lobadani Kaakiyu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Sanghamulo Vishwaasulainaayi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కాకివా… పావురానివా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Kakiva… Paavuranivaa (4)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నోవహు ఓడనే సంఘములో రెండు పక్షులు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నాకు గురుతుగా ఉన్నాయి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Novahu Odane Sanghamulo Rendu Pakshulu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Naaku Guruthuga Unnaayi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వినిన పావురం – లోబడని కాకియు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సంఘములో విశ్వాసులైనాయి (2)     ||నోవహు ఓడనే||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Vinina Paavuram – Lobadani Kaakiyu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Sanghamulo Vishwaasulainaayi (2)     ||Novahu Odane||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గురుతు తెమ్మని నోవహు పంపాడు… తెలివైన కాకిని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జనుని మాటే మరచి… లోకమును ప్రేమించి…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 Themmani Novahu Pampaadu… Thelivaina Kaakini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Januni Maate Marachi… Lokamunu Preminchi…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ఇటు అటు తిరుగుచుండెనా కాకి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 ఉన్న నీవు… పాపముపై ఆశతో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Itu Atu Thiruguchundenaa Kaaki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Sanghamulo Unna Nevu… Paapamupai Aashatho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ఇటు అటు తిరుగుచున్న భక్తి లేని కాకివా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కాకివా… పావురానివా (2)     ||నోవహు ఓడనే||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Itu Atu Thiruguchunna Bhakthi Leni Kaakivaa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Kaakivaa… Paavuranivaa (2)     ||Novahu Odane||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గురుతు తెమ్మని నోవహు పంపాడు… నల్లని పావురమును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ఓడను మరచి పోక… కాలు నిలుప స్థలము లేక…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 Themmani Novahu Pampaadu… Nallani Paavuramunu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Odanu Marachi Poka… Kalu Nilupa Sthalamu Leka…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తిరిగి వచ్చే ఆ పావురము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 ఉన్న నీవు… పరిశుద్ధత కాంక్షతో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Thirigi Vachche Aa Paavuramu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Sanghamulo Unna Nevu… Parishuddhatha Kaankshatho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వేరుగ ఉన్న భక్తి పావురానివా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పావురానివా… నీవు కాకివా (2)     ||నోవహు ఓడనే||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Veruga Unna Bhakthi Paavuranivaa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Paavuraanivaa… Neevu Kaakivaa (2)     ||Novahu Odane||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2026-02-25T09:19:18Z</dcterms:created>
  <dcterms:modified xsi:type="dcterms:W3CDTF">2026-02-25T09:19:18Z</dcterms:modified>
</cp:coreProperties>
</file>