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మందిరమును ప్రభు కట్టుచున్నాడు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Mandiramunu Prabhu Kattuchunnaadu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ఆత్మ మందిరములో - అన్నియు నుండిన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లోకము జీవముతో - నిండున్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Aathma Mandiramulo - Anniyu Nundina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Lokamu Jeevamutho - Nindun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మందిరమును - ప్రభు కట్టుచున్నాడు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Mandiramunu - Prabhu Kattuchunnaadu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నియమముతో - నిర్మించున్ 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Niyamamutho - Nirminchun 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మందిర దర్శన - మాత్మకు నిచ్చి - ఆత్మ ద్వార నే - కన పరచున్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Mandira Darshana - Maathmaku Nichchi - Aathma Dvaara Ne - Kana Parachun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ఆత్మ జీవముతో - నిర్మించబడును - నిండు జీవముతో - దృఢ మగును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Aathma Jeevamutho - Nirminchabadunu - Nindu Jeevamutho - Drudha Magunu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ఆత్మైక్యముతో - నిర్మించబడును - ఆత్మతో నపుడే - నింపబడున్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Aathmakyamutho - Nirminchabadunu - Aathmatho Napude - Nimpabadun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ఆత్మీయ సేవను - ఆత్మసేవకులన్ - ఆత్మ మందిరములో - ప్రభు కోరున్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Aathmaya Sevanu - Aathmasevakulan - Aathma Mandiramulo - Prabhu Korun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ఆత్మీయ బలులను - అర్పించు నపుడే - ప్రభు మనసు సంతృప్తి పడున్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Aathmaya Balulanu - Arpinchu Napude - Prabhu Manasu Santhrupthi Padun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ఆత్మ మందిరములో - లోక శరీర - ఆశయములకు - పాలులేదు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Aathma Mandiramulo - Loka Shareera - Aashayamulaku - Paaluledu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2026-08-11T18:37:31Z</dcterms:created>
  <dcterms:modified xsi:type="dcterms:W3CDTF">2026-08-11T18:37:31Z</dcterms:modified>
</cp:coreProperties>
</file>