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శరణం శరణం శరణం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Sharanam Sharanam Sharanam Devaa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సర్వలోక సృష్టికర్త – సత్యదేవుడా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సత్యదేవుడా – మా నిత్యజీవమా (2)      ||శరణం||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Loka Srushti Kartha – Sathya Devudaa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Devudaa – Maa Nithya Jeevamaa (2)      ||Sharanam||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ఎల్లరిలో శ్రేష్ఠుడా – మా వల్లభుండవు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వల్లభుండవు హల్లెలూయ పాడెదం (2)      ||శరణం||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Ellarilo Sreshtudaa – Maa Vallabhundavu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Vallabhundavu – Hallelujah Paadedam (2)      ||Sharanam||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శరణం శరణం శరణం దేవా – కరుణ నాథుడా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 నాథుడా – ఈ తరుణమే ప్రభో (2)      ||శరణం||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Sharanam Sharanam Sharanam Devaa – Karuna Naathudaa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Naathudaa – Ee Tharuname Prabho (2)      ||Sharanam||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పాపరహిత దేవకుమారా – శాపవాహకా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శాపవాహకా – నిత్య కోప రహితుడా (2)      ||శరణం||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Paaparahitha Deva Kumaaraa – Shaapa Vaahakaa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 Vaahakaa – Nithya Kopa Rahithudaa (2)      ||Sharanam||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 దేవుడా – నరావతారుడా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నరావతారుడా – మా యేసు నాథుడా (2)      ||శరణం||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 Devudaa – Naraavathaarudaa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Naraavathaarudaa – Maa Yesu Naathudaa (2)      ||Sharanam||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దయామయుండ క్రీస్తు యేసు – దాక్షిణ్య ప్రభువా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దాక్షిణ్య ప్రభువా – బాహుళ్య దేవుడా (2)      ||శరణం||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Dayaamayunda Kreesthu Yesu – Daakshinya Prabhuvaa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Daakshinya Prabhuvaa – Baahulya Devudaa (2)      ||Sharanam||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 లోకరక్షకా – సర్వోపకారుడా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సర్వోపకారుడా – సర్వశక్తిమంతుడా (2)      ||శరణం||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 Loka Rakshakaa – Sarvopakaarudaa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Sarvopakaarudaa – Sarva Shakthimanthudaa (2)      ||Sharanam||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సాత్వికుండా – సర్వజనుల కాంక్షణీయుడా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కాంక్షణీయుడా – వాత్సల్య దేవుడా (2)      ||శరణం||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Saathvikundaa – Sarva Janula Kaankshaneeyudaa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Kaankshaneeyudaa – Vaathsalya Devudaa (2)      ||Sharanam||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రిక్తుడై తగ్గించుకొనిన – వినయపూర్ణుడా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వినయపూర్ణుడా – మముగాచు దేవుడా (2)      ||శరణం||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Rikthudai Thagginchukonina – Vinaya Poornudaa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Vinaya Poornudaa – Mamu Gaachu Devudaa (2)      ||Sharanam||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సత్యవంతుడవు – మాదు నిత్యదేవుడా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నిత్యదేవుడా – మా మంచి బోధకుడా (2)      ||శరణం||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Sathyavanthudavu – Maadhu Nithya Devudaa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Devudaa – Maa Manchi Bodhakudaa (2)      ||Sharanam||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2026-02-25T09:29:17Z</dcterms:created>
  <dcterms:modified xsi:type="dcterms:W3CDTF">2026-02-25T09:29:17Z</dcterms:modified>
</cp:coreProperties>
</file>