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జీవంబు నిచ్చిన దేవుడా నే పాడెద నీకు నిరంతరము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Jeevambu Nichchina Devudaa Ne Paadeda Neeku Nirantharamu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జీవంబు నిచ్చిన దేవుడా నే పాడెద నీకు నిరంతరము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Jeevambu Nichchina Devudaa Ne Paadeda Neeku Nirantharamu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 -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పావనుండా నీకు పలుమారు నే - నింకేమియ్యంగ పాత్రుండను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 -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Paavanundaa Neeku Palumaaru Ne - Ningkemiyyangga Paathrundanu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వెలుగిచ్చినావు - వెలిగించినావు - గాలిని మాకై కలుగజేసి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అనుదినము మాకు ఆహారమిచ్చి ఊపిరిపోసి కాపాడితివి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Velugichchinaavu - Veliginchinaavu - Gaalini Maakai Kalugajesi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Anudinamu Maaku Aahaaramichchi Oopiriposi Kaapaadithivi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ఎంచలేక నీ మంచి పనులు - హల్లెలూయా - హల్లెలూయా అని పాడెదన్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హితుడ నీకే యీ స్తుతిగీతము (2)- హల్లెలూయా - హల్లెలూయా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Enchaleka Nee Manchi Panulu - Hallelooyaa - Hallelooyaa Ani Paadedan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Hithuda Neeke Yee Sthuthigeethamu (2)- Hallelooyaa - Hallelooyaa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కరుణ కిరీట మిచ్చెనని - గడిగడికి నాతో నడిచేనని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కోపించువాడు కాడంచు నా - పాపంబులెల్ల పాటింపడు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Karuna Kireeta Michchenani - Gadigadiki Naatho Nadichenani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Kopinchuvaadu Kaadanchu Naa - Paapambulella Paatimpadu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ఎంచలేక నీ మంచి పనులు - హల్లెలూయా - హల్లెలూయా అని పాడెదన్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హితుడ నీకే యీ స్తుతిగీతము - హల్లెలూయా -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Enchaleka Nee Manchi Panulu - Hallelooyaa - Hallelooyaa Ani Paadedan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Hithuda Neeke Yee Sthuthigeethamu - Hallelooyaa - Hallelooyaa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2026-08-11T18:39:14Z</dcterms:created>
  <dcterms:modified xsi:type="dcterms:W3CDTF">2026-08-11T18:39:14Z</dcterms:modified>
</cp:coreProperties>
</file>