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can wash away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all my hope and peace,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but the blood of Jesus;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all my righteousness,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but the blood of Jesus.    ||Oh Precious||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can wash away my sin?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but the blood of Jesus;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can make me whole again?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but the blood of Jesus.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Oh! precious is the flow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makes me white as snow;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other fount I know,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but the blood of Jesus.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my pardon, this I see,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but the blood of Jesus;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my cleansing this my plea,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but the blood of Jesus.     ||Oh Precious||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can for sin atone,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but the blood of Jesus;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Naught of good that I have done,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but the blood of Jesus.     ||Oh Precious||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2026-02-25T09:18:38Z</dcterms:created>
  <dcterms:modified xsi:type="dcterms:W3CDTF">2026-02-25T09:18:38Z</dcterms:modified>
</cp:coreProperties>
</file>