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నమ్మకముగల పరలోక తండ్రి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Nammakamugala Paraloka Thandri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వారిని క్షమించును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Vaarini Kshaminchunu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మా జీవితముల మార్చివేసి, తన సంతతిలో చేర్చెనుగా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మహా ప్రేమ జూపించి మాకు, స్వాస్థ్యము దయచేసెను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Maa Jeevithamula Maarchivesi, Thana Santhathilo Cherchenugaa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Mahaa Prema Joopinchi Maaku, Svaasthyamu Dayachesenu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స్వాస్థ్యము దయచేసెను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Svaasthyamu Dayachesenu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ఆత్మ శరీర ప్రాణములన్, అర్పించి ప్రభును స్తుతింతము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 స్తుతి మహిమ ఘనత, ఎల్లప్పుడు ప్రభుకే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Aathma Shareera Praanamulan, Arpinchi Prabhunu Sthuthinthamu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 Sthuthi Mahima Ghanatha, Ellappudu Prabhuke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ఎల్లప్పుడు ప్రభుకే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Ellappudu Prabhuke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నమ్మకముగల పరలోక తండ్రి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Nammakamugala Paraloka Thandri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కుమారుని పంపెను రక్తము చిందించి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పాపము కడుగ సిలువపై అర్పించెను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Kumaaruni Pampenu Rakthamu Chindinchi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Paapamu Kaduga Siluvapai Arpinchenu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సిలువపై అర్పించెను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Siluvapai Arpinchenu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త్యాగసహిత ప్రేమజూపి, నెరవేర్చె తన నిబంధనను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మనలను తానే నిర్మించె గనుక, మనలను ప్రేమించెను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Thyaagasahitha Premajoopi, Neraverche Thana Nibandhananu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Manalanu Thaane Nirminche Ganuka, Manalanu Preminchenu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మనలను ప్రేమించెను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Manalanu Preminchenu (1)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శాశ్వత ప్రేమ చూపించెను, సిలువపై ఋజువు గావించెను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రక్తముతో పాపులనెల్ల, శుద్ధుల జేసెనుగా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Shaashvatha Prema Choopinchenu, Siluvapai Rujuvu Gaavinchenu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Rakthamutho Paapulanella, Shuddhula Jesenugaa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శుద్ధుల జేసెనుగా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Shuddhula Jesenugaa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తండ్రివలెనే ప్రేమజూపి, నీచులనెల్ల ప్రేమించెను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ఎవరు పాపము నొప్పుకొందురో, వారిని క్షమించును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Thandrivalene Premajoopi, Neechulanella Preminchenu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Evaru Paapamu Noppukonduro, Vaarini Kshaminchunu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2026-08-11T18:48:39Z</dcterms:created>
  <dcterms:modified xsi:type="dcterms:W3CDTF">2026-08-11T18:48:39Z</dcterms:modified>
</cp:coreProperties>
</file>