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అపు డర్చకాదు లుప్పొంగిరి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Apu Darchakaadu Lupponggiri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అపు డర్చకాదు లుప్పొంగిరి - ప్రభుని - విపరీతముగం జంపసాగిరి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కృపమాలినట్టి పా - పపు జిత్తమున నిష్టు - రపు సిల్వమానిపైం - బ్రభుని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Apu Darchakaadu Lupponggiri - Prabhuni - Vipareethamugan Jampasaagiri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Krupamaalinatti Paa - Papu Jiththamuna Nishtu - Rapu Silvamaanipain - Brabhuni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వేయుట కొప్పి రపు డర్చ||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Veyuta Koppi Rapu Darcha||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యెరూషలేమను నూరి బైటను - దుఃఖ - కరమైన కల్వరిమెట్టను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సాధుని సిల్వ - పైం బెట్టి తత్పాద - కరమధ్యముల మేకు - లరుదుగ దిగం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Yerooshalemanu Noori Baitanu - Duhkha - Karamaina Kalvarimettanu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Saadhuni Silva - Pain Betti Thathpaada - Karamadhyamula Meku - Laruduga Digan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గొట్టి రపు డర్చ||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Gotti Rapu Darcha||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చిమ్మె నిమ్మగు మేని రక్తము - దాని - నమ్ము వారల కెంతో యుక్తము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నెమ్మోము వాడి కెం - దమ్మి పూవలె మస్త -కమ్ము వేటులను ర - క్తము జారి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Chimme Nimmagu Meni Rakthamu - Daani - Nammu Vaarala Kentho Yukthamu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Nemmomu Vaadi Ken - Dammi Poovale Mastha -Kammu Vetulanu Ra - Kthamu Jaari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కనుపట్టె ||నపు డర్చ||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Kanupatte ||Napu Darcha||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గడి దొంగ లిరువురుని బట్టిరి - ప్రభుని - కుడి యెడమలను సిల్వం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గొట్టిరి = చెడుగు యూదులు బెట్టు - కడు బాధలను మరియ - కొడు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Gadi Dongga Liruvuruni Battiri - Prabhuni - Kudi Yedamalanu Silvan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Gottiri = Chedugu Yoodulu Bettu - Kadu Baadhalanu Mariya - Kodu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కోర్చుకొని వారి - యెడ దయ విడండయ్యె ||నపు డర్చ||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Korchukoni Vaari - Yeda Daya Vidandayye ||Napu Darcha||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2026-08-11T18:37:16Z</dcterms:created>
  <dcterms:modified xsi:type="dcterms:W3CDTF">2026-08-11T18:37:16Z</dcterms:modified>
</cp:coreProperties>
</file>