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సాతానా, సైతానా పారిపో –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Saathaanaa, Saithaanaa Paaripo –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సాతానా, సైతానా పారిపో – యేసు నాతో ఉన్నాడుగా నాకే భయము లేదుగా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నిన్నోడించాడు, నిన్ను చితకద్రొక్కాడు – తలప్రాణం పోయెగా,తోకే నీకు మిగిలేగా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Saathaanaa, Saithaanaa Paaripo – Yesu Naatho Unnaadugaa Naake Bhayamu Ledugaa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Ninnodinchaadu, Ninnu Chithakadrokkaadu – Thalapraanan Poyegaa,Thoke Neeku Migilegaa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నాకు పొత్తేమి, నేను ఆయన సొత్తేగా – ఇంకా నేను ఉంటానుగా ఆయనతోనే జంటగా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Naaku Poththemi, Nenu Aayana Soththegaa – Ingkaa Nenu Untaanugaa Aayanathone Jantagaa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2026-08-24T10:17:53Z</dcterms:created>
  <dcterms:modified xsi:type="dcterms:W3CDTF">2026-08-24T10:17:53Z</dcterms:modified>
</cp:coreProperties>
</file>