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కలవంటిది నీ జీవితము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Kalavantidi Nee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ప్రేమించు యేసు నీ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సృష్టిగా మార్చును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Preminchu Yesu Nee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Srushtigaa Maarchunu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క్షమియించి రక్షించును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మోక్షమందు నీవుందువు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Kshamiyinchi Rakshinchunu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Mokshamandu Neevunduvu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జీవింతువు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నిత్యము ఆనందింతువు (2)        ||కలవంటిది||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Jeevinthuvu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Nithyamu Aanandinthuvu (2)        ||Kalavantidi||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కలవంటిది నీ జీవితము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స్వల్ప కాలము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Kalavantidi Nee Jeevithamu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Swalpa Kaalamu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యువకా అది ఎంతో స్వల్పము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విలువైనది నీ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Yuvakaa Adi Entho Swalpamu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Viluvainadi Nee Jeevitham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వ్యర్ధము చేయకుము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యువకా వ్యర్ధము చేయకుము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Vyardhamu Cheyakumu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Yuvakaa Vyardhamu Cheyakumu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విలువైనది నీ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వ్యర్ధము చేయకుము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Viluvainadi Nee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Vyardhamu Cheyakumu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యువతీ వ్యర్ధము చేయకుము        ||కలవంటిది||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Yuvathi Vyardhamu Cheyakumu        ||Kalavantidi||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ఆకర్షించే ఈ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కాటు వేసే విష సర్పము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Aakarshinche Ee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Kaatu Vese Visha Sarpamu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యువకా అది కాలు జారే స్థలము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ఉన్నావు పాపపు పడగ నీడలో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Yuvakaa Adi Kaalu Jaare Sthalamu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Unnaavu Paapapu Padaga Needalo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అంతము ఘోర నరకము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యువకా అదియే నిత్య మరణము (2)        ||కలవంటిది||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Anthamu Ghora Narakamu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Yuvakaa Adiye Nithya Maranamu (2)        ||Kalavantidi||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2026-02-25T09:18:34Z</dcterms:created>
  <dcterms:modified xsi:type="dcterms:W3CDTF">2026-02-25T09:18:34Z</dcterms:modified>
</cp:coreProperties>
</file>