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Beauty of Holiness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I ever conceive of this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depths and the heights and breadth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riches I now possess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of Your love.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pause at Your gates once 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my heart and my spirit soar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wish I could love You 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and my King.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pause at Your gates once 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my heart and my spirit soar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wish I could love You 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and my King.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beauty of holiness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see You Son of righteousness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bring all that we possess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lay at Your feet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place where Your glory shines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lover of all mankind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drawn us with love sublime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make us complete.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pause at Your gates once 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my heart and my spirit soar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wish I could love You 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and my King.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there tribute that I could bring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there ever a song to sing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could ever express, my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 that You've done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2026-08-24T07:34:20Z</dcterms:created>
  <dcterms:modified xsi:type="dcterms:W3CDTF">2026-08-24T07:34:20Z</dcterms:modified>
</cp:coreProperties>
</file>