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స్తోత్రములు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గీతమునే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Sthuthi Sthothramulu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Geethamune Paadedanu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.. హోసన్నా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ప్రేమకు నే పాత్రుడనా?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.. Hosannaa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కృపలకు నే నర్హుడనా?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.. హోసన్నా...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కరుణించిన నా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 స్తుతించెదను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హలైలూయా - హల్లెలూయా స్తుతి]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ప్రేమను చాటెదను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నాయేసుని కృపలను ప్రకటింతును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- హలైలూయా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సాక్షిగా నేనుందును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 కొరకె నే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హలైలూయా - హల్లెలూయా స్తుతి]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2026-08-11T18:38:36Z</dcterms:created>
  <dcterms:modified xsi:type="dcterms:W3CDTF">2026-08-11T18:38:36Z</dcterms:modified>
</cp:coreProperties>
</file>