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గాడాంధకారములో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Gaadaandhakaaramulo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గాడాంధకారములో – నేను తిరిగినను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నేనేల భయపడుదు – నా తోడు నీవుండగ గాఢాంధకారములో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Gaadaandhakaaramulo – Nenu Thiriginanu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Nenela Bhayapadudu – Naa Thodu Neevundaga Gaadhaandhakaaramulo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ఎన్నెన్నో ఆపదలు – నన్ను చుట్టినను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తలచినచో – నన్ను విడవాడు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Ennenno Aapadalu – Nannu Chuttinanu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Thalachinacho – Nannu Vidavaadu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ఆన్ని కాలముల – నిన్నేను స్మరింయించు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 రానివయా – నీ కున్న సుగుణములు        ||గా||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Aanni Kaalamula – Ninnenu Smarinyinchu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 Raanivayaa – Nee Kunna Sugunamulu        ||Gaa||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మనుజులెల్లా – నన్ను విడిచి 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దేవా ఎపుడైనా – నన్ను విడిచితివా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Manujulellaa – Nannu Vidichi 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Devaa Epudainaa – Nannu Vidichithivaa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 కమలమున – నిన్ను నేను నిలిపెదను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పాదముల నేను – నా దేవా కొలిచెదను        ||గా||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 Kamalamuna – Ninnu Nenu Nilipedanu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Paadamula Nenu – Naa Devaa Kolichedanu        ||Gaa||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2026-08-24T10:16:41Z</dcterms:created>
  <dcterms:modified xsi:type="dcterms:W3CDTF">2026-08-24T10:16:41Z</dcterms:modified>
</cp:coreProperties>
</file>