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అర్పించుచుంటిని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Arpinchuchuntini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అర్పించుచుంటిని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నీ చేతికి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Arpinchuchuntini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Nee Chethiki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దీనుడను నన్ను నీ బిడ్డగా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స్వీకరించు (2)        ||అర్పించుచుంటిని||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Deenudanu Nannu Nee Biddagaa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Sweekarinchu (2)           ||Arpinchuchuntini||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జీవితం అల్పకాలమే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గమ్యస్థానము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Jeevitham Alpakaalame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Gamyasthaanamu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సంతోషం నీవు నాకిచ్చి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హృదయం వెలిగించు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Santhosham Neevu Naakichchi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 Veliginchu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ప్రభువా యేసయ్యా           ||అర్పించుచుంటిని||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Prabhuvaa Yesayyaa             ||Arpinchuchuntini||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దప్పిగొన్న జింకవలెనే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చేరితి నీ దరి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Dappigonna Jinkavalene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Cherithi Nee Dari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సేదతీర్చి జలము నిన్ను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వాడిన బ్రతుకులో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Sedatheerchi Jalamu Ninnu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Vaadina Brathukulo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నింపుము జీవము              ||అర్పించుచుంటిని||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Nimpumu Jeevamu                ||Arpinchuchuntini||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2026-02-25T09:19:12Z</dcterms:created>
  <dcterms:modified xsi:type="dcterms:W3CDTF">2026-02-25T09:19:12Z</dcterms:modified>
</cp:coreProperties>
</file>